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5" r:id="rId6"/>
    <p:sldId id="267" r:id="rId7"/>
    <p:sldId id="268" r:id="rId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0"/>
      <p:bold r:id="rId11"/>
      <p:italic r:id="rId12"/>
      <p:boldItalic r:id="rId13"/>
    </p:embeddedFont>
    <p:embeddedFont>
      <p:font typeface="Barlow Medium" panose="00000600000000000000" pitchFamily="2" charset="0"/>
      <p:regular r:id="rId14"/>
      <p:bold r:id="rId15"/>
      <p:italic r:id="rId16"/>
      <p:boldItalic r:id="rId17"/>
    </p:embeddedFont>
    <p:embeddedFont>
      <p:font typeface="Palatino Linotype" panose="02040502050505030304" pitchFamily="18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Ubuntu Condensed" panose="020B0506030602030204" pitchFamily="34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016632-3370-43EE-9B0D-83FF94966030}">
  <a:tblStyle styleId="{80016632-3370-43EE-9B0D-83FF949660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64E426-9EAC-49E8-A3E2-CEB17C23104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0" y="4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3" name="Google Shape;37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g281bf1f79b9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7" name="Google Shape;3777;g281bf1f79b9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g281bf1f79b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0" name="Google Shape;3800;g281bf1f79b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6" name="Google Shape;3806;g281bf1f79b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7" name="Google Shape;3807;g281bf1f79b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Google Shape;3865;g1e80c0747e7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Google Shape;3866;g1e80c0747e7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3" name="Google Shape;3953;g1e80c0747e7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4" name="Google Shape;3954;g1e80c0747e7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1e80c0747e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1e80c0747e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11" name="Google Shape;11;p2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91550" y="1380364"/>
            <a:ext cx="5160900" cy="198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991550" y="3353636"/>
            <a:ext cx="5160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562473" y="-656290"/>
            <a:ext cx="10263782" cy="6449720"/>
            <a:chOff x="-562473" y="-656290"/>
            <a:chExt cx="10263782" cy="6449720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6708280" y="-656290"/>
              <a:ext cx="1266001" cy="1266650"/>
              <a:chOff x="2985400" y="766025"/>
              <a:chExt cx="536350" cy="536625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8103555" y="-594579"/>
              <a:ext cx="1597754" cy="1597754"/>
              <a:chOff x="2917325" y="1626900"/>
              <a:chExt cx="597850" cy="597850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" name="Google Shape;101;p2"/>
            <p:cNvGrpSpPr/>
            <p:nvPr/>
          </p:nvGrpSpPr>
          <p:grpSpPr>
            <a:xfrm rot="10800000">
              <a:off x="1164556" y="4526780"/>
              <a:ext cx="1266001" cy="1266650"/>
              <a:chOff x="2985400" y="766025"/>
              <a:chExt cx="536350" cy="53662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04;p2"/>
            <p:cNvGrpSpPr/>
            <p:nvPr/>
          </p:nvGrpSpPr>
          <p:grpSpPr>
            <a:xfrm rot="10800000">
              <a:off x="-562473" y="4133965"/>
              <a:ext cx="1597754" cy="1597754"/>
              <a:chOff x="2917325" y="1626900"/>
              <a:chExt cx="597850" cy="597850"/>
            </a:xfrm>
          </p:grpSpPr>
          <p:sp>
            <p:nvSpPr>
              <p:cNvPr id="105" name="Google Shape;105;p2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2"/>
          <p:cNvGrpSpPr/>
          <p:nvPr/>
        </p:nvGrpSpPr>
        <p:grpSpPr>
          <a:xfrm>
            <a:off x="8216" y="-78736"/>
            <a:ext cx="9127567" cy="5294611"/>
            <a:chOff x="5634" y="-78736"/>
            <a:chExt cx="9127567" cy="5294611"/>
          </a:xfrm>
        </p:grpSpPr>
        <p:grpSp>
          <p:nvGrpSpPr>
            <p:cNvPr id="187" name="Google Shape;187;p2"/>
            <p:cNvGrpSpPr/>
            <p:nvPr/>
          </p:nvGrpSpPr>
          <p:grpSpPr>
            <a:xfrm>
              <a:off x="5260421" y="-78736"/>
              <a:ext cx="1417177" cy="185464"/>
              <a:chOff x="3154875" y="3452150"/>
              <a:chExt cx="546350" cy="71500"/>
            </a:xfrm>
          </p:grpSpPr>
          <p:sp>
            <p:nvSpPr>
              <p:cNvPr id="188" name="Google Shape;188;p2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" name="Google Shape;216;p2"/>
            <p:cNvGrpSpPr/>
            <p:nvPr/>
          </p:nvGrpSpPr>
          <p:grpSpPr>
            <a:xfrm>
              <a:off x="9020043" y="1953172"/>
              <a:ext cx="113159" cy="1417177"/>
              <a:chOff x="3021925" y="2384750"/>
              <a:chExt cx="43625" cy="546350"/>
            </a:xfrm>
          </p:grpSpPr>
          <p:sp>
            <p:nvSpPr>
              <p:cNvPr id="217" name="Google Shape;217;p2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2"/>
            <p:cNvGrpSpPr/>
            <p:nvPr/>
          </p:nvGrpSpPr>
          <p:grpSpPr>
            <a:xfrm rot="10800000">
              <a:off x="2461238" y="5030411"/>
              <a:ext cx="1417177" cy="185464"/>
              <a:chOff x="3154875" y="3452150"/>
              <a:chExt cx="546350" cy="71500"/>
            </a:xfrm>
          </p:grpSpPr>
          <p:sp>
            <p:nvSpPr>
              <p:cNvPr id="245" name="Google Shape;245;p2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" name="Google Shape;273;p2"/>
            <p:cNvGrpSpPr/>
            <p:nvPr/>
          </p:nvGrpSpPr>
          <p:grpSpPr>
            <a:xfrm rot="10800000">
              <a:off x="5634" y="1766790"/>
              <a:ext cx="113159" cy="1417177"/>
              <a:chOff x="3021925" y="2384750"/>
              <a:chExt cx="43625" cy="546350"/>
            </a:xfrm>
          </p:grpSpPr>
          <p:sp>
            <p:nvSpPr>
              <p:cNvPr id="274" name="Google Shape;274;p2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1" name="Google Shape;301;p2"/>
          <p:cNvGrpSpPr/>
          <p:nvPr/>
        </p:nvGrpSpPr>
        <p:grpSpPr>
          <a:xfrm>
            <a:off x="-119689" y="969240"/>
            <a:ext cx="9378214" cy="3198660"/>
            <a:chOff x="-119689" y="969240"/>
            <a:chExt cx="9378214" cy="3198660"/>
          </a:xfrm>
        </p:grpSpPr>
        <p:sp>
          <p:nvSpPr>
            <p:cNvPr id="302" name="Google Shape;302;p2"/>
            <p:cNvSpPr/>
            <p:nvPr/>
          </p:nvSpPr>
          <p:spPr>
            <a:xfrm>
              <a:off x="9020190" y="969240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 rot="10800000">
              <a:off x="-119689" y="3916311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3" name="Google Shape;1913;p15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1914" name="Google Shape;1914;p15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5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6" name="Google Shape;191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17" name="Google Shape;1917;p15"/>
          <p:cNvGrpSpPr/>
          <p:nvPr/>
        </p:nvGrpSpPr>
        <p:grpSpPr>
          <a:xfrm>
            <a:off x="-96428" y="717879"/>
            <a:ext cx="9338535" cy="3707754"/>
            <a:chOff x="-96428" y="717879"/>
            <a:chExt cx="9338535" cy="3707754"/>
          </a:xfrm>
        </p:grpSpPr>
        <p:grpSp>
          <p:nvGrpSpPr>
            <p:cNvPr id="1918" name="Google Shape;1918;p15"/>
            <p:cNvGrpSpPr/>
            <p:nvPr/>
          </p:nvGrpSpPr>
          <p:grpSpPr>
            <a:xfrm rot="5400000" flipH="1">
              <a:off x="8519097" y="717879"/>
              <a:ext cx="723010" cy="723010"/>
              <a:chOff x="2190750" y="1314200"/>
              <a:chExt cx="2820954" cy="2820954"/>
            </a:xfrm>
          </p:grpSpPr>
          <p:sp>
            <p:nvSpPr>
              <p:cNvPr id="1919" name="Google Shape;1919;p15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5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5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2" name="Google Shape;1922;p15"/>
            <p:cNvGrpSpPr/>
            <p:nvPr/>
          </p:nvGrpSpPr>
          <p:grpSpPr>
            <a:xfrm rot="-5400000" flipH="1">
              <a:off x="-96428" y="3702623"/>
              <a:ext cx="723010" cy="723010"/>
              <a:chOff x="2190750" y="1314200"/>
              <a:chExt cx="2820954" cy="2820954"/>
            </a:xfrm>
          </p:grpSpPr>
          <p:sp>
            <p:nvSpPr>
              <p:cNvPr id="1923" name="Google Shape;1923;p15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15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5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26" name="Google Shape;1926;p15"/>
          <p:cNvGrpSpPr/>
          <p:nvPr/>
        </p:nvGrpSpPr>
        <p:grpSpPr>
          <a:xfrm>
            <a:off x="-1233545" y="717879"/>
            <a:ext cx="11611090" cy="3707754"/>
            <a:chOff x="-1232705" y="717879"/>
            <a:chExt cx="11611090" cy="3707754"/>
          </a:xfrm>
        </p:grpSpPr>
        <p:grpSp>
          <p:nvGrpSpPr>
            <p:cNvPr id="1927" name="Google Shape;1927;p15"/>
            <p:cNvGrpSpPr/>
            <p:nvPr/>
          </p:nvGrpSpPr>
          <p:grpSpPr>
            <a:xfrm rot="8716761">
              <a:off x="8467973" y="2515222"/>
              <a:ext cx="1597658" cy="1597658"/>
              <a:chOff x="2917325" y="1626900"/>
              <a:chExt cx="597850" cy="597850"/>
            </a:xfrm>
          </p:grpSpPr>
          <p:sp>
            <p:nvSpPr>
              <p:cNvPr id="1928" name="Google Shape;1928;p15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5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5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5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5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5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5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5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5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5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5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5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5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5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5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5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5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5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5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5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5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5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5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5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5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5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5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5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5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5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5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5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5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5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5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5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5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5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5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5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5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5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5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5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5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5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5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15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15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5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5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5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5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5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15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15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15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15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15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15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15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15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15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15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15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15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15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15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15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15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15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15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15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15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15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15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15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15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15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15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15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09" name="Google Shape;2009;p15"/>
            <p:cNvGrpSpPr/>
            <p:nvPr/>
          </p:nvGrpSpPr>
          <p:grpSpPr>
            <a:xfrm rot="-2083239">
              <a:off x="-919952" y="1030632"/>
              <a:ext cx="1597658" cy="1597658"/>
              <a:chOff x="2917325" y="1626900"/>
              <a:chExt cx="597850" cy="597850"/>
            </a:xfrm>
          </p:grpSpPr>
          <p:sp>
            <p:nvSpPr>
              <p:cNvPr id="2010" name="Google Shape;2010;p15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15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15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15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15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15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15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15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15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15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15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15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15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15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15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15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15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15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15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15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15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15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15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15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15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15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15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15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15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15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15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15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15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15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15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15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15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15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15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15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15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15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15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15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15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15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15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15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15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15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15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15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15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15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15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15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15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15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15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15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15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15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15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15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15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15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15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15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15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15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15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15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15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15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15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15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15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15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15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15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15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91" name="Google Shape;2091;p15"/>
          <p:cNvGrpSpPr/>
          <p:nvPr/>
        </p:nvGrpSpPr>
        <p:grpSpPr>
          <a:xfrm>
            <a:off x="13632" y="989112"/>
            <a:ext cx="9116736" cy="3165288"/>
            <a:chOff x="14472" y="989112"/>
            <a:chExt cx="9116736" cy="3165288"/>
          </a:xfrm>
        </p:grpSpPr>
        <p:grpSp>
          <p:nvGrpSpPr>
            <p:cNvPr id="2092" name="Google Shape;2092;p15"/>
            <p:cNvGrpSpPr/>
            <p:nvPr/>
          </p:nvGrpSpPr>
          <p:grpSpPr>
            <a:xfrm>
              <a:off x="9018049" y="989112"/>
              <a:ext cx="113159" cy="1417177"/>
              <a:chOff x="3021925" y="2384750"/>
              <a:chExt cx="43625" cy="546350"/>
            </a:xfrm>
          </p:grpSpPr>
          <p:sp>
            <p:nvSpPr>
              <p:cNvPr id="2093" name="Google Shape;2093;p15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15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15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15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15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15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15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15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15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5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5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5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5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5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5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5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5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5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5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5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5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5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5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5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0" name="Google Shape;2120;p15"/>
            <p:cNvGrpSpPr/>
            <p:nvPr/>
          </p:nvGrpSpPr>
          <p:grpSpPr>
            <a:xfrm rot="10800000">
              <a:off x="14472" y="2737223"/>
              <a:ext cx="113159" cy="1417177"/>
              <a:chOff x="3021925" y="2384750"/>
              <a:chExt cx="43625" cy="546350"/>
            </a:xfrm>
          </p:grpSpPr>
          <p:sp>
            <p:nvSpPr>
              <p:cNvPr id="2121" name="Google Shape;2121;p15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5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5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5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5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5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5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5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5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5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5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5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15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15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15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15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15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15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15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15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15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15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15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15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5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5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5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8" name="Google Shape;2148;p15"/>
          <p:cNvGrpSpPr/>
          <p:nvPr/>
        </p:nvGrpSpPr>
        <p:grpSpPr>
          <a:xfrm>
            <a:off x="221041" y="1749017"/>
            <a:ext cx="8701919" cy="1645479"/>
            <a:chOff x="221881" y="1749017"/>
            <a:chExt cx="8701919" cy="1645479"/>
          </a:xfrm>
        </p:grpSpPr>
        <p:grpSp>
          <p:nvGrpSpPr>
            <p:cNvPr id="2149" name="Google Shape;2149;p15"/>
            <p:cNvGrpSpPr/>
            <p:nvPr/>
          </p:nvGrpSpPr>
          <p:grpSpPr>
            <a:xfrm>
              <a:off x="8428905" y="1749017"/>
              <a:ext cx="494894" cy="766925"/>
              <a:chOff x="8428905" y="1982517"/>
              <a:chExt cx="494894" cy="766925"/>
            </a:xfrm>
          </p:grpSpPr>
          <p:sp>
            <p:nvSpPr>
              <p:cNvPr id="2150" name="Google Shape;2150;p15"/>
              <p:cNvSpPr/>
              <p:nvPr/>
            </p:nvSpPr>
            <p:spPr>
              <a:xfrm rot="5400000" flipH="1">
                <a:off x="8679224" y="1981921"/>
                <a:ext cx="243980" cy="245171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6223" fill="none" extrusionOk="0">
                    <a:moveTo>
                      <a:pt x="715" y="3353"/>
                    </a:moveTo>
                    <a:lnTo>
                      <a:pt x="715" y="3406"/>
                    </a:lnTo>
                    <a:lnTo>
                      <a:pt x="715" y="3437"/>
                    </a:lnTo>
                    <a:lnTo>
                      <a:pt x="715" y="3458"/>
                    </a:lnTo>
                    <a:cubicBezTo>
                      <a:pt x="715" y="3479"/>
                      <a:pt x="715" y="3490"/>
                      <a:pt x="725" y="3511"/>
                    </a:cubicBezTo>
                    <a:lnTo>
                      <a:pt x="725" y="3532"/>
                    </a:lnTo>
                    <a:lnTo>
                      <a:pt x="725" y="3542"/>
                    </a:lnTo>
                    <a:cubicBezTo>
                      <a:pt x="736" y="3584"/>
                      <a:pt x="736" y="3616"/>
                      <a:pt x="746" y="3658"/>
                    </a:cubicBezTo>
                    <a:cubicBezTo>
                      <a:pt x="746" y="3668"/>
                      <a:pt x="767" y="3689"/>
                      <a:pt x="767" y="3700"/>
                    </a:cubicBezTo>
                    <a:lnTo>
                      <a:pt x="147" y="4089"/>
                    </a:lnTo>
                    <a:lnTo>
                      <a:pt x="347" y="4551"/>
                    </a:lnTo>
                    <a:lnTo>
                      <a:pt x="1051" y="4383"/>
                    </a:lnTo>
                    <a:cubicBezTo>
                      <a:pt x="1083" y="4436"/>
                      <a:pt x="1114" y="4478"/>
                      <a:pt x="1146" y="4530"/>
                    </a:cubicBezTo>
                    <a:lnTo>
                      <a:pt x="1146" y="4541"/>
                    </a:lnTo>
                    <a:cubicBezTo>
                      <a:pt x="1156" y="4551"/>
                      <a:pt x="1156" y="4562"/>
                      <a:pt x="1167" y="4583"/>
                    </a:cubicBezTo>
                    <a:cubicBezTo>
                      <a:pt x="1167" y="4593"/>
                      <a:pt x="1188" y="4593"/>
                      <a:pt x="1188" y="4604"/>
                    </a:cubicBezTo>
                    <a:cubicBezTo>
                      <a:pt x="1188" y="4614"/>
                      <a:pt x="1198" y="4614"/>
                      <a:pt x="1198" y="4635"/>
                    </a:cubicBezTo>
                    <a:cubicBezTo>
                      <a:pt x="1209" y="4646"/>
                      <a:pt x="1219" y="4656"/>
                      <a:pt x="1219" y="4667"/>
                    </a:cubicBezTo>
                    <a:lnTo>
                      <a:pt x="1219" y="4667"/>
                    </a:lnTo>
                    <a:cubicBezTo>
                      <a:pt x="1262" y="4709"/>
                      <a:pt x="1304" y="4762"/>
                      <a:pt x="1346" y="4804"/>
                    </a:cubicBezTo>
                    <a:lnTo>
                      <a:pt x="1009" y="5455"/>
                    </a:lnTo>
                    <a:lnTo>
                      <a:pt x="1409" y="5750"/>
                    </a:lnTo>
                    <a:lnTo>
                      <a:pt x="1934" y="5245"/>
                    </a:lnTo>
                    <a:lnTo>
                      <a:pt x="2092" y="5329"/>
                    </a:lnTo>
                    <a:lnTo>
                      <a:pt x="2102" y="5329"/>
                    </a:lnTo>
                    <a:cubicBezTo>
                      <a:pt x="2113" y="5329"/>
                      <a:pt x="2134" y="5340"/>
                      <a:pt x="2144" y="5340"/>
                    </a:cubicBezTo>
                    <a:cubicBezTo>
                      <a:pt x="2155" y="5340"/>
                      <a:pt x="2155" y="5350"/>
                      <a:pt x="2165" y="5350"/>
                    </a:cubicBezTo>
                    <a:cubicBezTo>
                      <a:pt x="2186" y="5350"/>
                      <a:pt x="2186" y="5371"/>
                      <a:pt x="2197" y="5371"/>
                    </a:cubicBezTo>
                    <a:cubicBezTo>
                      <a:pt x="2208" y="5371"/>
                      <a:pt x="2218" y="5382"/>
                      <a:pt x="2239" y="5382"/>
                    </a:cubicBezTo>
                    <a:lnTo>
                      <a:pt x="2250" y="5382"/>
                    </a:lnTo>
                    <a:cubicBezTo>
                      <a:pt x="2302" y="5392"/>
                      <a:pt x="2355" y="5424"/>
                      <a:pt x="2418" y="5434"/>
                    </a:cubicBezTo>
                    <a:lnTo>
                      <a:pt x="2460" y="6170"/>
                    </a:lnTo>
                    <a:lnTo>
                      <a:pt x="2943" y="6223"/>
                    </a:lnTo>
                    <a:lnTo>
                      <a:pt x="3154" y="5529"/>
                    </a:lnTo>
                    <a:cubicBezTo>
                      <a:pt x="3206" y="5529"/>
                      <a:pt x="3269" y="5529"/>
                      <a:pt x="3322" y="5508"/>
                    </a:cubicBezTo>
                    <a:lnTo>
                      <a:pt x="3343" y="5508"/>
                    </a:lnTo>
                    <a:lnTo>
                      <a:pt x="3374" y="5508"/>
                    </a:lnTo>
                    <a:lnTo>
                      <a:pt x="3395" y="5508"/>
                    </a:lnTo>
                    <a:lnTo>
                      <a:pt x="3416" y="5508"/>
                    </a:lnTo>
                    <a:lnTo>
                      <a:pt x="3448" y="5508"/>
                    </a:lnTo>
                    <a:cubicBezTo>
                      <a:pt x="3458" y="5508"/>
                      <a:pt x="3469" y="5508"/>
                      <a:pt x="3500" y="5497"/>
                    </a:cubicBezTo>
                    <a:lnTo>
                      <a:pt x="3511" y="5497"/>
                    </a:lnTo>
                    <a:lnTo>
                      <a:pt x="3511" y="5497"/>
                    </a:lnTo>
                    <a:cubicBezTo>
                      <a:pt x="3563" y="5487"/>
                      <a:pt x="3627" y="5476"/>
                      <a:pt x="3679" y="5455"/>
                    </a:cubicBezTo>
                    <a:lnTo>
                      <a:pt x="4078" y="6075"/>
                    </a:lnTo>
                    <a:lnTo>
                      <a:pt x="4530" y="5876"/>
                    </a:lnTo>
                    <a:lnTo>
                      <a:pt x="4362" y="5172"/>
                    </a:lnTo>
                    <a:cubicBezTo>
                      <a:pt x="4373" y="5161"/>
                      <a:pt x="4394" y="5161"/>
                      <a:pt x="4404" y="5140"/>
                    </a:cubicBezTo>
                    <a:cubicBezTo>
                      <a:pt x="4425" y="5119"/>
                      <a:pt x="4467" y="5108"/>
                      <a:pt x="4499" y="5077"/>
                    </a:cubicBezTo>
                    <a:cubicBezTo>
                      <a:pt x="4499" y="5077"/>
                      <a:pt x="4509" y="5077"/>
                      <a:pt x="4509" y="5066"/>
                    </a:cubicBezTo>
                    <a:lnTo>
                      <a:pt x="4509" y="5066"/>
                    </a:lnTo>
                    <a:lnTo>
                      <a:pt x="4509" y="5066"/>
                    </a:lnTo>
                    <a:cubicBezTo>
                      <a:pt x="4520" y="5056"/>
                      <a:pt x="4530" y="5056"/>
                      <a:pt x="4551" y="5035"/>
                    </a:cubicBezTo>
                    <a:cubicBezTo>
                      <a:pt x="4562" y="5035"/>
                      <a:pt x="4562" y="5024"/>
                      <a:pt x="4573" y="5024"/>
                    </a:cubicBezTo>
                    <a:cubicBezTo>
                      <a:pt x="4583" y="5024"/>
                      <a:pt x="4583" y="5014"/>
                      <a:pt x="4604" y="5014"/>
                    </a:cubicBezTo>
                    <a:lnTo>
                      <a:pt x="4615" y="5014"/>
                    </a:lnTo>
                    <a:lnTo>
                      <a:pt x="4636" y="4982"/>
                    </a:lnTo>
                    <a:lnTo>
                      <a:pt x="4636" y="4982"/>
                    </a:lnTo>
                    <a:cubicBezTo>
                      <a:pt x="4678" y="4951"/>
                      <a:pt x="4730" y="4909"/>
                      <a:pt x="4772" y="4867"/>
                    </a:cubicBezTo>
                    <a:lnTo>
                      <a:pt x="5424" y="5193"/>
                    </a:lnTo>
                    <a:lnTo>
                      <a:pt x="5718" y="4804"/>
                    </a:lnTo>
                    <a:lnTo>
                      <a:pt x="5214" y="4278"/>
                    </a:lnTo>
                    <a:lnTo>
                      <a:pt x="5298" y="4120"/>
                    </a:lnTo>
                    <a:lnTo>
                      <a:pt x="5298" y="4110"/>
                    </a:lnTo>
                    <a:cubicBezTo>
                      <a:pt x="5298" y="4089"/>
                      <a:pt x="5308" y="4078"/>
                      <a:pt x="5308" y="4068"/>
                    </a:cubicBezTo>
                    <a:cubicBezTo>
                      <a:pt x="5308" y="4057"/>
                      <a:pt x="5319" y="4057"/>
                      <a:pt x="5319" y="4036"/>
                    </a:cubicBezTo>
                    <a:cubicBezTo>
                      <a:pt x="5319" y="4026"/>
                      <a:pt x="5340" y="4026"/>
                      <a:pt x="5340" y="4015"/>
                    </a:cubicBezTo>
                    <a:cubicBezTo>
                      <a:pt x="5340" y="4005"/>
                      <a:pt x="5350" y="3984"/>
                      <a:pt x="5350" y="3973"/>
                    </a:cubicBezTo>
                    <a:lnTo>
                      <a:pt x="5350" y="3963"/>
                    </a:lnTo>
                    <a:cubicBezTo>
                      <a:pt x="5361" y="3910"/>
                      <a:pt x="5392" y="3858"/>
                      <a:pt x="5403" y="3795"/>
                    </a:cubicBezTo>
                    <a:lnTo>
                      <a:pt x="6139" y="3753"/>
                    </a:lnTo>
                    <a:lnTo>
                      <a:pt x="6191" y="3269"/>
                    </a:lnTo>
                    <a:lnTo>
                      <a:pt x="5497" y="3059"/>
                    </a:lnTo>
                    <a:cubicBezTo>
                      <a:pt x="5497" y="3006"/>
                      <a:pt x="5497" y="2933"/>
                      <a:pt x="5476" y="2880"/>
                    </a:cubicBezTo>
                    <a:lnTo>
                      <a:pt x="5476" y="2870"/>
                    </a:lnTo>
                    <a:lnTo>
                      <a:pt x="5476" y="2817"/>
                    </a:lnTo>
                    <a:lnTo>
                      <a:pt x="5476" y="2796"/>
                    </a:lnTo>
                    <a:lnTo>
                      <a:pt x="5476" y="2764"/>
                    </a:lnTo>
                    <a:cubicBezTo>
                      <a:pt x="5476" y="2754"/>
                      <a:pt x="5476" y="2743"/>
                      <a:pt x="5466" y="2712"/>
                    </a:cubicBezTo>
                    <a:lnTo>
                      <a:pt x="5466" y="2701"/>
                    </a:lnTo>
                    <a:cubicBezTo>
                      <a:pt x="5455" y="2649"/>
                      <a:pt x="5445" y="2586"/>
                      <a:pt x="5424" y="2533"/>
                    </a:cubicBezTo>
                    <a:lnTo>
                      <a:pt x="6044" y="2134"/>
                    </a:lnTo>
                    <a:lnTo>
                      <a:pt x="5844" y="1671"/>
                    </a:lnTo>
                    <a:lnTo>
                      <a:pt x="5140" y="1850"/>
                    </a:lnTo>
                    <a:cubicBezTo>
                      <a:pt x="5109" y="1797"/>
                      <a:pt x="5077" y="1755"/>
                      <a:pt x="5046" y="1703"/>
                    </a:cubicBezTo>
                    <a:lnTo>
                      <a:pt x="5046" y="1692"/>
                    </a:lnTo>
                    <a:cubicBezTo>
                      <a:pt x="5035" y="1671"/>
                      <a:pt x="5035" y="1661"/>
                      <a:pt x="5024" y="1650"/>
                    </a:cubicBezTo>
                    <a:cubicBezTo>
                      <a:pt x="5024" y="1640"/>
                      <a:pt x="5003" y="1640"/>
                      <a:pt x="5003" y="1619"/>
                    </a:cubicBezTo>
                    <a:cubicBezTo>
                      <a:pt x="5003" y="1608"/>
                      <a:pt x="4993" y="1608"/>
                      <a:pt x="4993" y="1598"/>
                    </a:cubicBezTo>
                    <a:cubicBezTo>
                      <a:pt x="4982" y="1587"/>
                      <a:pt x="4972" y="1566"/>
                      <a:pt x="4972" y="1556"/>
                    </a:cubicBezTo>
                    <a:lnTo>
                      <a:pt x="4972" y="1556"/>
                    </a:lnTo>
                    <a:cubicBezTo>
                      <a:pt x="4930" y="1514"/>
                      <a:pt x="4888" y="1461"/>
                      <a:pt x="4846" y="1430"/>
                    </a:cubicBezTo>
                    <a:lnTo>
                      <a:pt x="5182" y="767"/>
                    </a:lnTo>
                    <a:lnTo>
                      <a:pt x="4783" y="484"/>
                    </a:lnTo>
                    <a:lnTo>
                      <a:pt x="4257" y="978"/>
                    </a:lnTo>
                    <a:lnTo>
                      <a:pt x="4100" y="904"/>
                    </a:lnTo>
                    <a:lnTo>
                      <a:pt x="4089" y="904"/>
                    </a:lnTo>
                    <a:cubicBezTo>
                      <a:pt x="4078" y="904"/>
                      <a:pt x="4057" y="883"/>
                      <a:pt x="4047" y="883"/>
                    </a:cubicBezTo>
                    <a:cubicBezTo>
                      <a:pt x="4036" y="883"/>
                      <a:pt x="4036" y="872"/>
                      <a:pt x="4026" y="872"/>
                    </a:cubicBezTo>
                    <a:cubicBezTo>
                      <a:pt x="4005" y="872"/>
                      <a:pt x="4005" y="862"/>
                      <a:pt x="3994" y="862"/>
                    </a:cubicBezTo>
                    <a:cubicBezTo>
                      <a:pt x="3984" y="862"/>
                      <a:pt x="3973" y="841"/>
                      <a:pt x="3952" y="841"/>
                    </a:cubicBezTo>
                    <a:lnTo>
                      <a:pt x="3942" y="841"/>
                    </a:lnTo>
                    <a:cubicBezTo>
                      <a:pt x="3889" y="830"/>
                      <a:pt x="3837" y="809"/>
                      <a:pt x="3774" y="788"/>
                    </a:cubicBezTo>
                    <a:lnTo>
                      <a:pt x="3732" y="53"/>
                    </a:lnTo>
                    <a:lnTo>
                      <a:pt x="3248" y="0"/>
                    </a:lnTo>
                    <a:lnTo>
                      <a:pt x="3038" y="704"/>
                    </a:lnTo>
                    <a:cubicBezTo>
                      <a:pt x="2985" y="704"/>
                      <a:pt x="2922" y="704"/>
                      <a:pt x="2870" y="715"/>
                    </a:cubicBezTo>
                    <a:lnTo>
                      <a:pt x="2849" y="715"/>
                    </a:lnTo>
                    <a:lnTo>
                      <a:pt x="2817" y="715"/>
                    </a:lnTo>
                    <a:lnTo>
                      <a:pt x="2796" y="715"/>
                    </a:lnTo>
                    <a:lnTo>
                      <a:pt x="2775" y="715"/>
                    </a:lnTo>
                    <a:lnTo>
                      <a:pt x="2744" y="715"/>
                    </a:lnTo>
                    <a:cubicBezTo>
                      <a:pt x="2733" y="715"/>
                      <a:pt x="2723" y="715"/>
                      <a:pt x="2691" y="725"/>
                    </a:cubicBezTo>
                    <a:lnTo>
                      <a:pt x="2681" y="725"/>
                    </a:lnTo>
                    <a:lnTo>
                      <a:pt x="2681" y="725"/>
                    </a:lnTo>
                    <a:cubicBezTo>
                      <a:pt x="2628" y="736"/>
                      <a:pt x="2565" y="757"/>
                      <a:pt x="2512" y="767"/>
                    </a:cubicBezTo>
                    <a:lnTo>
                      <a:pt x="2113" y="147"/>
                    </a:lnTo>
                    <a:lnTo>
                      <a:pt x="1661" y="347"/>
                    </a:lnTo>
                    <a:lnTo>
                      <a:pt x="1829" y="1051"/>
                    </a:lnTo>
                    <a:cubicBezTo>
                      <a:pt x="1777" y="1083"/>
                      <a:pt x="1735" y="1125"/>
                      <a:pt x="1682" y="1146"/>
                    </a:cubicBezTo>
                    <a:lnTo>
                      <a:pt x="1682" y="1146"/>
                    </a:lnTo>
                    <a:lnTo>
                      <a:pt x="1682" y="1146"/>
                    </a:lnTo>
                    <a:cubicBezTo>
                      <a:pt x="1671" y="1156"/>
                      <a:pt x="1661" y="1156"/>
                      <a:pt x="1640" y="1177"/>
                    </a:cubicBezTo>
                    <a:cubicBezTo>
                      <a:pt x="1629" y="1177"/>
                      <a:pt x="1629" y="1188"/>
                      <a:pt x="1619" y="1188"/>
                    </a:cubicBezTo>
                    <a:cubicBezTo>
                      <a:pt x="1608" y="1188"/>
                      <a:pt x="1608" y="1198"/>
                      <a:pt x="1587" y="1198"/>
                    </a:cubicBezTo>
                    <a:lnTo>
                      <a:pt x="1577" y="1198"/>
                    </a:lnTo>
                    <a:lnTo>
                      <a:pt x="1556" y="1230"/>
                    </a:lnTo>
                    <a:lnTo>
                      <a:pt x="1556" y="1230"/>
                    </a:lnTo>
                    <a:cubicBezTo>
                      <a:pt x="1514" y="1261"/>
                      <a:pt x="1461" y="1303"/>
                      <a:pt x="1419" y="1345"/>
                    </a:cubicBezTo>
                    <a:lnTo>
                      <a:pt x="767" y="1020"/>
                    </a:lnTo>
                    <a:lnTo>
                      <a:pt x="473" y="1409"/>
                    </a:lnTo>
                    <a:lnTo>
                      <a:pt x="978" y="1934"/>
                    </a:lnTo>
                    <a:lnTo>
                      <a:pt x="894" y="2092"/>
                    </a:lnTo>
                    <a:lnTo>
                      <a:pt x="894" y="2113"/>
                    </a:lnTo>
                    <a:cubicBezTo>
                      <a:pt x="894" y="2123"/>
                      <a:pt x="883" y="2134"/>
                      <a:pt x="883" y="2144"/>
                    </a:cubicBezTo>
                    <a:lnTo>
                      <a:pt x="883" y="2144"/>
                    </a:lnTo>
                    <a:lnTo>
                      <a:pt x="883" y="2144"/>
                    </a:lnTo>
                    <a:cubicBezTo>
                      <a:pt x="883" y="2165"/>
                      <a:pt x="883" y="2165"/>
                      <a:pt x="862" y="2176"/>
                    </a:cubicBezTo>
                    <a:cubicBezTo>
                      <a:pt x="862" y="2186"/>
                      <a:pt x="852" y="2186"/>
                      <a:pt x="852" y="2197"/>
                    </a:cubicBezTo>
                    <a:cubicBezTo>
                      <a:pt x="852" y="2218"/>
                      <a:pt x="841" y="2228"/>
                      <a:pt x="841" y="2239"/>
                    </a:cubicBezTo>
                    <a:lnTo>
                      <a:pt x="841" y="2249"/>
                    </a:lnTo>
                    <a:cubicBezTo>
                      <a:pt x="831" y="2302"/>
                      <a:pt x="799" y="2355"/>
                      <a:pt x="789" y="2428"/>
                    </a:cubicBezTo>
                    <a:lnTo>
                      <a:pt x="53" y="2460"/>
                    </a:lnTo>
                    <a:lnTo>
                      <a:pt x="0" y="2954"/>
                    </a:lnTo>
                    <a:lnTo>
                      <a:pt x="694" y="3164"/>
                    </a:lnTo>
                    <a:cubicBezTo>
                      <a:pt x="694" y="3237"/>
                      <a:pt x="694" y="3290"/>
                      <a:pt x="715" y="3353"/>
                    </a:cubicBezTo>
                    <a:close/>
                    <a:moveTo>
                      <a:pt x="2271" y="1303"/>
                    </a:moveTo>
                    <a:cubicBezTo>
                      <a:pt x="2292" y="1303"/>
                      <a:pt x="2302" y="1293"/>
                      <a:pt x="2313" y="1293"/>
                    </a:cubicBezTo>
                    <a:cubicBezTo>
                      <a:pt x="2323" y="1293"/>
                      <a:pt x="2344" y="1282"/>
                      <a:pt x="2355" y="1282"/>
                    </a:cubicBezTo>
                    <a:lnTo>
                      <a:pt x="2365" y="1282"/>
                    </a:lnTo>
                    <a:cubicBezTo>
                      <a:pt x="2659" y="1167"/>
                      <a:pt x="2975" y="1125"/>
                      <a:pt x="3269" y="1146"/>
                    </a:cubicBezTo>
                    <a:lnTo>
                      <a:pt x="3290" y="1146"/>
                    </a:lnTo>
                    <a:lnTo>
                      <a:pt x="3322" y="1146"/>
                    </a:lnTo>
                    <a:lnTo>
                      <a:pt x="3364" y="1146"/>
                    </a:lnTo>
                    <a:lnTo>
                      <a:pt x="3374" y="1146"/>
                    </a:lnTo>
                    <a:cubicBezTo>
                      <a:pt x="3679" y="1188"/>
                      <a:pt x="3984" y="1303"/>
                      <a:pt x="4236" y="1493"/>
                    </a:cubicBezTo>
                    <a:lnTo>
                      <a:pt x="4247" y="1493"/>
                    </a:lnTo>
                    <a:cubicBezTo>
                      <a:pt x="4257" y="1503"/>
                      <a:pt x="4268" y="1503"/>
                      <a:pt x="4289" y="1514"/>
                    </a:cubicBezTo>
                    <a:cubicBezTo>
                      <a:pt x="4299" y="1535"/>
                      <a:pt x="4310" y="1535"/>
                      <a:pt x="4310" y="1545"/>
                    </a:cubicBezTo>
                    <a:lnTo>
                      <a:pt x="4320" y="1545"/>
                    </a:lnTo>
                    <a:cubicBezTo>
                      <a:pt x="4573" y="1745"/>
                      <a:pt x="4762" y="1976"/>
                      <a:pt x="4888" y="2270"/>
                    </a:cubicBezTo>
                    <a:lnTo>
                      <a:pt x="4888" y="2281"/>
                    </a:lnTo>
                    <a:cubicBezTo>
                      <a:pt x="4888" y="2291"/>
                      <a:pt x="4898" y="2302"/>
                      <a:pt x="4898" y="2323"/>
                    </a:cubicBezTo>
                    <a:cubicBezTo>
                      <a:pt x="4898" y="2333"/>
                      <a:pt x="4919" y="2344"/>
                      <a:pt x="4919" y="2355"/>
                    </a:cubicBezTo>
                    <a:lnTo>
                      <a:pt x="4919" y="2376"/>
                    </a:lnTo>
                    <a:cubicBezTo>
                      <a:pt x="5035" y="2659"/>
                      <a:pt x="5077" y="2975"/>
                      <a:pt x="5046" y="3280"/>
                    </a:cubicBezTo>
                    <a:lnTo>
                      <a:pt x="5046" y="3290"/>
                    </a:lnTo>
                    <a:lnTo>
                      <a:pt x="5046" y="3332"/>
                    </a:lnTo>
                    <a:lnTo>
                      <a:pt x="5046" y="3364"/>
                    </a:lnTo>
                    <a:lnTo>
                      <a:pt x="5046" y="3385"/>
                    </a:lnTo>
                    <a:cubicBezTo>
                      <a:pt x="5003" y="3679"/>
                      <a:pt x="4888" y="3984"/>
                      <a:pt x="4709" y="4236"/>
                    </a:cubicBezTo>
                    <a:lnTo>
                      <a:pt x="4709" y="4247"/>
                    </a:lnTo>
                    <a:cubicBezTo>
                      <a:pt x="4688" y="4268"/>
                      <a:pt x="4688" y="4278"/>
                      <a:pt x="4678" y="4278"/>
                    </a:cubicBezTo>
                    <a:cubicBezTo>
                      <a:pt x="4667" y="4289"/>
                      <a:pt x="4667" y="4299"/>
                      <a:pt x="4657" y="4320"/>
                    </a:cubicBezTo>
                    <a:lnTo>
                      <a:pt x="4657" y="4331"/>
                    </a:lnTo>
                    <a:cubicBezTo>
                      <a:pt x="4457" y="4583"/>
                      <a:pt x="4215" y="4762"/>
                      <a:pt x="3931" y="4888"/>
                    </a:cubicBezTo>
                    <a:lnTo>
                      <a:pt x="3921" y="4888"/>
                    </a:lnTo>
                    <a:cubicBezTo>
                      <a:pt x="3900" y="4888"/>
                      <a:pt x="3889" y="4909"/>
                      <a:pt x="3879" y="4909"/>
                    </a:cubicBezTo>
                    <a:cubicBezTo>
                      <a:pt x="3868" y="4909"/>
                      <a:pt x="3847" y="4919"/>
                      <a:pt x="3837" y="4919"/>
                    </a:cubicBezTo>
                    <a:lnTo>
                      <a:pt x="3826" y="4919"/>
                    </a:lnTo>
                    <a:cubicBezTo>
                      <a:pt x="3532" y="5035"/>
                      <a:pt x="3217" y="5077"/>
                      <a:pt x="2922" y="5056"/>
                    </a:cubicBezTo>
                    <a:lnTo>
                      <a:pt x="2901" y="5056"/>
                    </a:lnTo>
                    <a:lnTo>
                      <a:pt x="2870" y="5056"/>
                    </a:lnTo>
                    <a:lnTo>
                      <a:pt x="2828" y="5056"/>
                    </a:lnTo>
                    <a:lnTo>
                      <a:pt x="2817" y="5056"/>
                    </a:lnTo>
                    <a:cubicBezTo>
                      <a:pt x="2512" y="5014"/>
                      <a:pt x="2208" y="4888"/>
                      <a:pt x="1955" y="4709"/>
                    </a:cubicBezTo>
                    <a:lnTo>
                      <a:pt x="1945" y="4709"/>
                    </a:lnTo>
                    <a:cubicBezTo>
                      <a:pt x="1934" y="4699"/>
                      <a:pt x="1924" y="4699"/>
                      <a:pt x="1924" y="4677"/>
                    </a:cubicBezTo>
                    <a:cubicBezTo>
                      <a:pt x="1903" y="4667"/>
                      <a:pt x="1892" y="4667"/>
                      <a:pt x="1892" y="4656"/>
                    </a:cubicBezTo>
                    <a:lnTo>
                      <a:pt x="1882" y="4656"/>
                    </a:lnTo>
                    <a:cubicBezTo>
                      <a:pt x="1629" y="4457"/>
                      <a:pt x="1451" y="4226"/>
                      <a:pt x="1314" y="3931"/>
                    </a:cubicBezTo>
                    <a:lnTo>
                      <a:pt x="1314" y="3921"/>
                    </a:lnTo>
                    <a:cubicBezTo>
                      <a:pt x="1314" y="3910"/>
                      <a:pt x="1304" y="3889"/>
                      <a:pt x="1304" y="3879"/>
                    </a:cubicBezTo>
                    <a:cubicBezTo>
                      <a:pt x="1304" y="3868"/>
                      <a:pt x="1293" y="3858"/>
                      <a:pt x="1293" y="3837"/>
                    </a:cubicBezTo>
                    <a:lnTo>
                      <a:pt x="1293" y="3826"/>
                    </a:lnTo>
                    <a:cubicBezTo>
                      <a:pt x="1167" y="3542"/>
                      <a:pt x="1135" y="3227"/>
                      <a:pt x="1156" y="2922"/>
                    </a:cubicBezTo>
                    <a:lnTo>
                      <a:pt x="1156" y="2912"/>
                    </a:lnTo>
                    <a:lnTo>
                      <a:pt x="1156" y="2870"/>
                    </a:lnTo>
                    <a:lnTo>
                      <a:pt x="1156" y="2828"/>
                    </a:lnTo>
                    <a:lnTo>
                      <a:pt x="1156" y="2817"/>
                    </a:lnTo>
                    <a:cubicBezTo>
                      <a:pt x="1198" y="2512"/>
                      <a:pt x="1314" y="2218"/>
                      <a:pt x="1503" y="1966"/>
                    </a:cubicBezTo>
                    <a:lnTo>
                      <a:pt x="1503" y="1955"/>
                    </a:lnTo>
                    <a:cubicBezTo>
                      <a:pt x="1514" y="1934"/>
                      <a:pt x="1514" y="1924"/>
                      <a:pt x="1524" y="1913"/>
                    </a:cubicBezTo>
                    <a:cubicBezTo>
                      <a:pt x="1535" y="1903"/>
                      <a:pt x="1535" y="1882"/>
                      <a:pt x="1556" y="1882"/>
                    </a:cubicBezTo>
                    <a:lnTo>
                      <a:pt x="1556" y="1871"/>
                    </a:lnTo>
                    <a:cubicBezTo>
                      <a:pt x="1735" y="1640"/>
                      <a:pt x="1987" y="1440"/>
                      <a:pt x="2271" y="13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5"/>
              <p:cNvSpPr/>
              <p:nvPr/>
            </p:nvSpPr>
            <p:spPr>
              <a:xfrm>
                <a:off x="8428905" y="2380121"/>
                <a:ext cx="349875" cy="369321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607" extrusionOk="0">
                    <a:moveTo>
                      <a:pt x="1745" y="978"/>
                    </a:moveTo>
                    <a:cubicBezTo>
                      <a:pt x="1882" y="978"/>
                      <a:pt x="2008" y="1020"/>
                      <a:pt x="2123" y="1083"/>
                    </a:cubicBezTo>
                    <a:cubicBezTo>
                      <a:pt x="2123" y="1083"/>
                      <a:pt x="2144" y="1083"/>
                      <a:pt x="2144" y="1094"/>
                    </a:cubicBezTo>
                    <a:cubicBezTo>
                      <a:pt x="2144" y="1094"/>
                      <a:pt x="2155" y="1094"/>
                      <a:pt x="2155" y="1104"/>
                    </a:cubicBezTo>
                    <a:cubicBezTo>
                      <a:pt x="2271" y="1178"/>
                      <a:pt x="2365" y="1283"/>
                      <a:pt x="2428" y="1388"/>
                    </a:cubicBezTo>
                    <a:cubicBezTo>
                      <a:pt x="2428" y="1388"/>
                      <a:pt x="2428" y="1399"/>
                      <a:pt x="2439" y="1399"/>
                    </a:cubicBezTo>
                    <a:cubicBezTo>
                      <a:pt x="2439" y="1399"/>
                      <a:pt x="2439" y="1409"/>
                      <a:pt x="2460" y="1409"/>
                    </a:cubicBezTo>
                    <a:cubicBezTo>
                      <a:pt x="2523" y="1525"/>
                      <a:pt x="2544" y="1661"/>
                      <a:pt x="2544" y="1788"/>
                    </a:cubicBezTo>
                    <a:lnTo>
                      <a:pt x="2544" y="1809"/>
                    </a:lnTo>
                    <a:lnTo>
                      <a:pt x="2544" y="1819"/>
                    </a:lnTo>
                    <a:cubicBezTo>
                      <a:pt x="2544" y="1945"/>
                      <a:pt x="2512" y="2082"/>
                      <a:pt x="2439" y="2198"/>
                    </a:cubicBezTo>
                    <a:cubicBezTo>
                      <a:pt x="2439" y="2198"/>
                      <a:pt x="2439" y="2208"/>
                      <a:pt x="2428" y="2208"/>
                    </a:cubicBezTo>
                    <a:cubicBezTo>
                      <a:pt x="2428" y="2208"/>
                      <a:pt x="2428" y="2229"/>
                      <a:pt x="2418" y="2229"/>
                    </a:cubicBezTo>
                    <a:cubicBezTo>
                      <a:pt x="2355" y="2345"/>
                      <a:pt x="2249" y="2439"/>
                      <a:pt x="2144" y="2502"/>
                    </a:cubicBezTo>
                    <a:cubicBezTo>
                      <a:pt x="2144" y="2502"/>
                      <a:pt x="2123" y="2502"/>
                      <a:pt x="2123" y="2513"/>
                    </a:cubicBezTo>
                    <a:cubicBezTo>
                      <a:pt x="2123" y="2513"/>
                      <a:pt x="2113" y="2513"/>
                      <a:pt x="2113" y="2523"/>
                    </a:cubicBezTo>
                    <a:cubicBezTo>
                      <a:pt x="1997" y="2597"/>
                      <a:pt x="1861" y="2618"/>
                      <a:pt x="1734" y="2618"/>
                    </a:cubicBezTo>
                    <a:lnTo>
                      <a:pt x="1703" y="2618"/>
                    </a:lnTo>
                    <a:cubicBezTo>
                      <a:pt x="1577" y="2618"/>
                      <a:pt x="1440" y="2576"/>
                      <a:pt x="1325" y="2513"/>
                    </a:cubicBezTo>
                    <a:cubicBezTo>
                      <a:pt x="1325" y="2513"/>
                      <a:pt x="1314" y="2513"/>
                      <a:pt x="1314" y="2502"/>
                    </a:cubicBezTo>
                    <a:cubicBezTo>
                      <a:pt x="1314" y="2502"/>
                      <a:pt x="1293" y="2502"/>
                      <a:pt x="1293" y="2492"/>
                    </a:cubicBezTo>
                    <a:cubicBezTo>
                      <a:pt x="1177" y="2418"/>
                      <a:pt x="1083" y="2313"/>
                      <a:pt x="1020" y="2208"/>
                    </a:cubicBezTo>
                    <a:cubicBezTo>
                      <a:pt x="1020" y="2208"/>
                      <a:pt x="1020" y="2198"/>
                      <a:pt x="1009" y="2198"/>
                    </a:cubicBezTo>
                    <a:cubicBezTo>
                      <a:pt x="1009" y="2198"/>
                      <a:pt x="1009" y="2187"/>
                      <a:pt x="999" y="2187"/>
                    </a:cubicBezTo>
                    <a:cubicBezTo>
                      <a:pt x="925" y="2071"/>
                      <a:pt x="904" y="1935"/>
                      <a:pt x="904" y="1809"/>
                    </a:cubicBezTo>
                    <a:lnTo>
                      <a:pt x="904" y="1788"/>
                    </a:lnTo>
                    <a:lnTo>
                      <a:pt x="904" y="1777"/>
                    </a:lnTo>
                    <a:cubicBezTo>
                      <a:pt x="904" y="1651"/>
                      <a:pt x="946" y="1514"/>
                      <a:pt x="1009" y="1399"/>
                    </a:cubicBezTo>
                    <a:cubicBezTo>
                      <a:pt x="1009" y="1399"/>
                      <a:pt x="1009" y="1388"/>
                      <a:pt x="1020" y="1388"/>
                    </a:cubicBezTo>
                    <a:cubicBezTo>
                      <a:pt x="1020" y="1388"/>
                      <a:pt x="1020" y="1367"/>
                      <a:pt x="1030" y="1367"/>
                    </a:cubicBezTo>
                    <a:cubicBezTo>
                      <a:pt x="1104" y="1252"/>
                      <a:pt x="1209" y="1157"/>
                      <a:pt x="1314" y="1094"/>
                    </a:cubicBezTo>
                    <a:cubicBezTo>
                      <a:pt x="1314" y="1094"/>
                      <a:pt x="1325" y="1094"/>
                      <a:pt x="1325" y="1083"/>
                    </a:cubicBezTo>
                    <a:lnTo>
                      <a:pt x="1335" y="1083"/>
                    </a:lnTo>
                    <a:cubicBezTo>
                      <a:pt x="1461" y="1020"/>
                      <a:pt x="1587" y="989"/>
                      <a:pt x="1724" y="978"/>
                    </a:cubicBezTo>
                    <a:close/>
                    <a:moveTo>
                      <a:pt x="1419" y="1"/>
                    </a:moveTo>
                    <a:lnTo>
                      <a:pt x="1282" y="526"/>
                    </a:lnTo>
                    <a:cubicBezTo>
                      <a:pt x="1240" y="547"/>
                      <a:pt x="1198" y="558"/>
                      <a:pt x="1156" y="579"/>
                    </a:cubicBezTo>
                    <a:cubicBezTo>
                      <a:pt x="1125" y="600"/>
                      <a:pt x="1083" y="610"/>
                      <a:pt x="1062" y="621"/>
                    </a:cubicBezTo>
                    <a:cubicBezTo>
                      <a:pt x="1051" y="621"/>
                      <a:pt x="1051" y="631"/>
                      <a:pt x="1041" y="631"/>
                    </a:cubicBezTo>
                    <a:lnTo>
                      <a:pt x="1020" y="652"/>
                    </a:lnTo>
                    <a:cubicBezTo>
                      <a:pt x="957" y="684"/>
                      <a:pt x="894" y="737"/>
                      <a:pt x="820" y="789"/>
                    </a:cubicBezTo>
                    <a:lnTo>
                      <a:pt x="294" y="631"/>
                    </a:lnTo>
                    <a:lnTo>
                      <a:pt x="0" y="1146"/>
                    </a:lnTo>
                    <a:lnTo>
                      <a:pt x="389" y="1525"/>
                    </a:lnTo>
                    <a:cubicBezTo>
                      <a:pt x="410" y="1556"/>
                      <a:pt x="410" y="1577"/>
                      <a:pt x="389" y="1609"/>
                    </a:cubicBezTo>
                    <a:cubicBezTo>
                      <a:pt x="389" y="1630"/>
                      <a:pt x="389" y="1651"/>
                      <a:pt x="379" y="1672"/>
                    </a:cubicBezTo>
                    <a:lnTo>
                      <a:pt x="379" y="1704"/>
                    </a:lnTo>
                    <a:lnTo>
                      <a:pt x="379" y="1767"/>
                    </a:lnTo>
                    <a:lnTo>
                      <a:pt x="379" y="1777"/>
                    </a:lnTo>
                    <a:lnTo>
                      <a:pt x="379" y="1809"/>
                    </a:lnTo>
                    <a:lnTo>
                      <a:pt x="379" y="1830"/>
                    </a:lnTo>
                    <a:cubicBezTo>
                      <a:pt x="379" y="1914"/>
                      <a:pt x="389" y="1987"/>
                      <a:pt x="410" y="2082"/>
                    </a:cubicBezTo>
                    <a:lnTo>
                      <a:pt x="0" y="2450"/>
                    </a:lnTo>
                    <a:lnTo>
                      <a:pt x="284" y="2975"/>
                    </a:lnTo>
                    <a:lnTo>
                      <a:pt x="809" y="2818"/>
                    </a:lnTo>
                    <a:lnTo>
                      <a:pt x="862" y="2870"/>
                    </a:lnTo>
                    <a:cubicBezTo>
                      <a:pt x="873" y="2881"/>
                      <a:pt x="904" y="2891"/>
                      <a:pt x="915" y="2912"/>
                    </a:cubicBezTo>
                    <a:cubicBezTo>
                      <a:pt x="925" y="2912"/>
                      <a:pt x="925" y="2923"/>
                      <a:pt x="946" y="2923"/>
                    </a:cubicBezTo>
                    <a:cubicBezTo>
                      <a:pt x="957" y="2933"/>
                      <a:pt x="978" y="2944"/>
                      <a:pt x="999" y="2965"/>
                    </a:cubicBezTo>
                    <a:cubicBezTo>
                      <a:pt x="1009" y="2965"/>
                      <a:pt x="1009" y="2975"/>
                      <a:pt x="1020" y="2975"/>
                    </a:cubicBezTo>
                    <a:cubicBezTo>
                      <a:pt x="1030" y="2975"/>
                      <a:pt x="1030" y="2986"/>
                      <a:pt x="1051" y="2986"/>
                    </a:cubicBezTo>
                    <a:cubicBezTo>
                      <a:pt x="1072" y="2996"/>
                      <a:pt x="1104" y="3017"/>
                      <a:pt x="1135" y="3028"/>
                    </a:cubicBezTo>
                    <a:cubicBezTo>
                      <a:pt x="1177" y="3049"/>
                      <a:pt x="1230" y="3070"/>
                      <a:pt x="1272" y="3080"/>
                    </a:cubicBezTo>
                    <a:lnTo>
                      <a:pt x="1388" y="3606"/>
                    </a:lnTo>
                    <a:lnTo>
                      <a:pt x="1997" y="3606"/>
                    </a:lnTo>
                    <a:lnTo>
                      <a:pt x="2123" y="3080"/>
                    </a:lnTo>
                    <a:cubicBezTo>
                      <a:pt x="2165" y="3070"/>
                      <a:pt x="2218" y="3049"/>
                      <a:pt x="2260" y="3028"/>
                    </a:cubicBezTo>
                    <a:cubicBezTo>
                      <a:pt x="2281" y="3017"/>
                      <a:pt x="2323" y="2996"/>
                      <a:pt x="2344" y="2986"/>
                    </a:cubicBezTo>
                    <a:cubicBezTo>
                      <a:pt x="2365" y="2986"/>
                      <a:pt x="2365" y="2975"/>
                      <a:pt x="2376" y="2975"/>
                    </a:cubicBezTo>
                    <a:lnTo>
                      <a:pt x="2386" y="2965"/>
                    </a:lnTo>
                    <a:cubicBezTo>
                      <a:pt x="2397" y="2944"/>
                      <a:pt x="2418" y="2944"/>
                      <a:pt x="2428" y="2933"/>
                    </a:cubicBezTo>
                    <a:cubicBezTo>
                      <a:pt x="2439" y="2933"/>
                      <a:pt x="2439" y="2923"/>
                      <a:pt x="2449" y="2923"/>
                    </a:cubicBezTo>
                    <a:cubicBezTo>
                      <a:pt x="2502" y="2891"/>
                      <a:pt x="2544" y="2860"/>
                      <a:pt x="2586" y="2818"/>
                    </a:cubicBezTo>
                    <a:lnTo>
                      <a:pt x="3111" y="2975"/>
                    </a:lnTo>
                    <a:lnTo>
                      <a:pt x="3416" y="2460"/>
                    </a:lnTo>
                    <a:lnTo>
                      <a:pt x="3017" y="2082"/>
                    </a:lnTo>
                    <a:cubicBezTo>
                      <a:pt x="3027" y="2040"/>
                      <a:pt x="3027" y="2019"/>
                      <a:pt x="3027" y="1977"/>
                    </a:cubicBezTo>
                    <a:lnTo>
                      <a:pt x="3027" y="1935"/>
                    </a:lnTo>
                    <a:lnTo>
                      <a:pt x="3027" y="1872"/>
                    </a:lnTo>
                    <a:lnTo>
                      <a:pt x="3027" y="1830"/>
                    </a:lnTo>
                    <a:lnTo>
                      <a:pt x="3027" y="1809"/>
                    </a:lnTo>
                    <a:lnTo>
                      <a:pt x="3027" y="1777"/>
                    </a:lnTo>
                    <a:cubicBezTo>
                      <a:pt x="3027" y="1704"/>
                      <a:pt x="3017" y="1619"/>
                      <a:pt x="3006" y="1525"/>
                    </a:cubicBezTo>
                    <a:lnTo>
                      <a:pt x="3416" y="1157"/>
                    </a:lnTo>
                    <a:lnTo>
                      <a:pt x="3122" y="631"/>
                    </a:lnTo>
                    <a:lnTo>
                      <a:pt x="2596" y="789"/>
                    </a:lnTo>
                    <a:cubicBezTo>
                      <a:pt x="2554" y="758"/>
                      <a:pt x="2502" y="715"/>
                      <a:pt x="2470" y="684"/>
                    </a:cubicBezTo>
                    <a:cubicBezTo>
                      <a:pt x="2449" y="673"/>
                      <a:pt x="2428" y="663"/>
                      <a:pt x="2418" y="652"/>
                    </a:cubicBezTo>
                    <a:cubicBezTo>
                      <a:pt x="2397" y="652"/>
                      <a:pt x="2397" y="631"/>
                      <a:pt x="2386" y="631"/>
                    </a:cubicBezTo>
                    <a:cubicBezTo>
                      <a:pt x="2376" y="631"/>
                      <a:pt x="2376" y="621"/>
                      <a:pt x="2365" y="621"/>
                    </a:cubicBezTo>
                    <a:cubicBezTo>
                      <a:pt x="2334" y="610"/>
                      <a:pt x="2313" y="600"/>
                      <a:pt x="2271" y="579"/>
                    </a:cubicBezTo>
                    <a:cubicBezTo>
                      <a:pt x="2228" y="568"/>
                      <a:pt x="2176" y="547"/>
                      <a:pt x="2134" y="526"/>
                    </a:cubicBez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2" name="Google Shape;2152;p15"/>
            <p:cNvGrpSpPr/>
            <p:nvPr/>
          </p:nvGrpSpPr>
          <p:grpSpPr>
            <a:xfrm rot="10800000">
              <a:off x="221881" y="2627571"/>
              <a:ext cx="494894" cy="766925"/>
              <a:chOff x="8428905" y="1982517"/>
              <a:chExt cx="494894" cy="766925"/>
            </a:xfrm>
          </p:grpSpPr>
          <p:sp>
            <p:nvSpPr>
              <p:cNvPr id="2153" name="Google Shape;2153;p15"/>
              <p:cNvSpPr/>
              <p:nvPr/>
            </p:nvSpPr>
            <p:spPr>
              <a:xfrm rot="5400000" flipH="1">
                <a:off x="8679224" y="1981921"/>
                <a:ext cx="243980" cy="245171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6223" fill="none" extrusionOk="0">
                    <a:moveTo>
                      <a:pt x="715" y="3353"/>
                    </a:moveTo>
                    <a:lnTo>
                      <a:pt x="715" y="3406"/>
                    </a:lnTo>
                    <a:lnTo>
                      <a:pt x="715" y="3437"/>
                    </a:lnTo>
                    <a:lnTo>
                      <a:pt x="715" y="3458"/>
                    </a:lnTo>
                    <a:cubicBezTo>
                      <a:pt x="715" y="3479"/>
                      <a:pt x="715" y="3490"/>
                      <a:pt x="725" y="3511"/>
                    </a:cubicBezTo>
                    <a:lnTo>
                      <a:pt x="725" y="3532"/>
                    </a:lnTo>
                    <a:lnTo>
                      <a:pt x="725" y="3542"/>
                    </a:lnTo>
                    <a:cubicBezTo>
                      <a:pt x="736" y="3584"/>
                      <a:pt x="736" y="3616"/>
                      <a:pt x="746" y="3658"/>
                    </a:cubicBezTo>
                    <a:cubicBezTo>
                      <a:pt x="746" y="3668"/>
                      <a:pt x="767" y="3689"/>
                      <a:pt x="767" y="3700"/>
                    </a:cubicBezTo>
                    <a:lnTo>
                      <a:pt x="147" y="4089"/>
                    </a:lnTo>
                    <a:lnTo>
                      <a:pt x="347" y="4551"/>
                    </a:lnTo>
                    <a:lnTo>
                      <a:pt x="1051" y="4383"/>
                    </a:lnTo>
                    <a:cubicBezTo>
                      <a:pt x="1083" y="4436"/>
                      <a:pt x="1114" y="4478"/>
                      <a:pt x="1146" y="4530"/>
                    </a:cubicBezTo>
                    <a:lnTo>
                      <a:pt x="1146" y="4541"/>
                    </a:lnTo>
                    <a:cubicBezTo>
                      <a:pt x="1156" y="4551"/>
                      <a:pt x="1156" y="4562"/>
                      <a:pt x="1167" y="4583"/>
                    </a:cubicBezTo>
                    <a:cubicBezTo>
                      <a:pt x="1167" y="4593"/>
                      <a:pt x="1188" y="4593"/>
                      <a:pt x="1188" y="4604"/>
                    </a:cubicBezTo>
                    <a:cubicBezTo>
                      <a:pt x="1188" y="4614"/>
                      <a:pt x="1198" y="4614"/>
                      <a:pt x="1198" y="4635"/>
                    </a:cubicBezTo>
                    <a:cubicBezTo>
                      <a:pt x="1209" y="4646"/>
                      <a:pt x="1219" y="4656"/>
                      <a:pt x="1219" y="4667"/>
                    </a:cubicBezTo>
                    <a:lnTo>
                      <a:pt x="1219" y="4667"/>
                    </a:lnTo>
                    <a:cubicBezTo>
                      <a:pt x="1262" y="4709"/>
                      <a:pt x="1304" y="4762"/>
                      <a:pt x="1346" y="4804"/>
                    </a:cubicBezTo>
                    <a:lnTo>
                      <a:pt x="1009" y="5455"/>
                    </a:lnTo>
                    <a:lnTo>
                      <a:pt x="1409" y="5750"/>
                    </a:lnTo>
                    <a:lnTo>
                      <a:pt x="1934" y="5245"/>
                    </a:lnTo>
                    <a:lnTo>
                      <a:pt x="2092" y="5329"/>
                    </a:lnTo>
                    <a:lnTo>
                      <a:pt x="2102" y="5329"/>
                    </a:lnTo>
                    <a:cubicBezTo>
                      <a:pt x="2113" y="5329"/>
                      <a:pt x="2134" y="5340"/>
                      <a:pt x="2144" y="5340"/>
                    </a:cubicBezTo>
                    <a:cubicBezTo>
                      <a:pt x="2155" y="5340"/>
                      <a:pt x="2155" y="5350"/>
                      <a:pt x="2165" y="5350"/>
                    </a:cubicBezTo>
                    <a:cubicBezTo>
                      <a:pt x="2186" y="5350"/>
                      <a:pt x="2186" y="5371"/>
                      <a:pt x="2197" y="5371"/>
                    </a:cubicBezTo>
                    <a:cubicBezTo>
                      <a:pt x="2208" y="5371"/>
                      <a:pt x="2218" y="5382"/>
                      <a:pt x="2239" y="5382"/>
                    </a:cubicBezTo>
                    <a:lnTo>
                      <a:pt x="2250" y="5382"/>
                    </a:lnTo>
                    <a:cubicBezTo>
                      <a:pt x="2302" y="5392"/>
                      <a:pt x="2355" y="5424"/>
                      <a:pt x="2418" y="5434"/>
                    </a:cubicBezTo>
                    <a:lnTo>
                      <a:pt x="2460" y="6170"/>
                    </a:lnTo>
                    <a:lnTo>
                      <a:pt x="2943" y="6223"/>
                    </a:lnTo>
                    <a:lnTo>
                      <a:pt x="3154" y="5529"/>
                    </a:lnTo>
                    <a:cubicBezTo>
                      <a:pt x="3206" y="5529"/>
                      <a:pt x="3269" y="5529"/>
                      <a:pt x="3322" y="5508"/>
                    </a:cubicBezTo>
                    <a:lnTo>
                      <a:pt x="3343" y="5508"/>
                    </a:lnTo>
                    <a:lnTo>
                      <a:pt x="3374" y="5508"/>
                    </a:lnTo>
                    <a:lnTo>
                      <a:pt x="3395" y="5508"/>
                    </a:lnTo>
                    <a:lnTo>
                      <a:pt x="3416" y="5508"/>
                    </a:lnTo>
                    <a:lnTo>
                      <a:pt x="3448" y="5508"/>
                    </a:lnTo>
                    <a:cubicBezTo>
                      <a:pt x="3458" y="5508"/>
                      <a:pt x="3469" y="5508"/>
                      <a:pt x="3500" y="5497"/>
                    </a:cubicBezTo>
                    <a:lnTo>
                      <a:pt x="3511" y="5497"/>
                    </a:lnTo>
                    <a:lnTo>
                      <a:pt x="3511" y="5497"/>
                    </a:lnTo>
                    <a:cubicBezTo>
                      <a:pt x="3563" y="5487"/>
                      <a:pt x="3627" y="5476"/>
                      <a:pt x="3679" y="5455"/>
                    </a:cubicBezTo>
                    <a:lnTo>
                      <a:pt x="4078" y="6075"/>
                    </a:lnTo>
                    <a:lnTo>
                      <a:pt x="4530" y="5876"/>
                    </a:lnTo>
                    <a:lnTo>
                      <a:pt x="4362" y="5172"/>
                    </a:lnTo>
                    <a:cubicBezTo>
                      <a:pt x="4373" y="5161"/>
                      <a:pt x="4394" y="5161"/>
                      <a:pt x="4404" y="5140"/>
                    </a:cubicBezTo>
                    <a:cubicBezTo>
                      <a:pt x="4425" y="5119"/>
                      <a:pt x="4467" y="5108"/>
                      <a:pt x="4499" y="5077"/>
                    </a:cubicBezTo>
                    <a:cubicBezTo>
                      <a:pt x="4499" y="5077"/>
                      <a:pt x="4509" y="5077"/>
                      <a:pt x="4509" y="5066"/>
                    </a:cubicBezTo>
                    <a:lnTo>
                      <a:pt x="4509" y="5066"/>
                    </a:lnTo>
                    <a:lnTo>
                      <a:pt x="4509" y="5066"/>
                    </a:lnTo>
                    <a:cubicBezTo>
                      <a:pt x="4520" y="5056"/>
                      <a:pt x="4530" y="5056"/>
                      <a:pt x="4551" y="5035"/>
                    </a:cubicBezTo>
                    <a:cubicBezTo>
                      <a:pt x="4562" y="5035"/>
                      <a:pt x="4562" y="5024"/>
                      <a:pt x="4573" y="5024"/>
                    </a:cubicBezTo>
                    <a:cubicBezTo>
                      <a:pt x="4583" y="5024"/>
                      <a:pt x="4583" y="5014"/>
                      <a:pt x="4604" y="5014"/>
                    </a:cubicBezTo>
                    <a:lnTo>
                      <a:pt x="4615" y="5014"/>
                    </a:lnTo>
                    <a:lnTo>
                      <a:pt x="4636" y="4982"/>
                    </a:lnTo>
                    <a:lnTo>
                      <a:pt x="4636" y="4982"/>
                    </a:lnTo>
                    <a:cubicBezTo>
                      <a:pt x="4678" y="4951"/>
                      <a:pt x="4730" y="4909"/>
                      <a:pt x="4772" y="4867"/>
                    </a:cubicBezTo>
                    <a:lnTo>
                      <a:pt x="5424" y="5193"/>
                    </a:lnTo>
                    <a:lnTo>
                      <a:pt x="5718" y="4804"/>
                    </a:lnTo>
                    <a:lnTo>
                      <a:pt x="5214" y="4278"/>
                    </a:lnTo>
                    <a:lnTo>
                      <a:pt x="5298" y="4120"/>
                    </a:lnTo>
                    <a:lnTo>
                      <a:pt x="5298" y="4110"/>
                    </a:lnTo>
                    <a:cubicBezTo>
                      <a:pt x="5298" y="4089"/>
                      <a:pt x="5308" y="4078"/>
                      <a:pt x="5308" y="4068"/>
                    </a:cubicBezTo>
                    <a:cubicBezTo>
                      <a:pt x="5308" y="4057"/>
                      <a:pt x="5319" y="4057"/>
                      <a:pt x="5319" y="4036"/>
                    </a:cubicBezTo>
                    <a:cubicBezTo>
                      <a:pt x="5319" y="4026"/>
                      <a:pt x="5340" y="4026"/>
                      <a:pt x="5340" y="4015"/>
                    </a:cubicBezTo>
                    <a:cubicBezTo>
                      <a:pt x="5340" y="4005"/>
                      <a:pt x="5350" y="3984"/>
                      <a:pt x="5350" y="3973"/>
                    </a:cubicBezTo>
                    <a:lnTo>
                      <a:pt x="5350" y="3963"/>
                    </a:lnTo>
                    <a:cubicBezTo>
                      <a:pt x="5361" y="3910"/>
                      <a:pt x="5392" y="3858"/>
                      <a:pt x="5403" y="3795"/>
                    </a:cubicBezTo>
                    <a:lnTo>
                      <a:pt x="6139" y="3753"/>
                    </a:lnTo>
                    <a:lnTo>
                      <a:pt x="6191" y="3269"/>
                    </a:lnTo>
                    <a:lnTo>
                      <a:pt x="5497" y="3059"/>
                    </a:lnTo>
                    <a:cubicBezTo>
                      <a:pt x="5497" y="3006"/>
                      <a:pt x="5497" y="2933"/>
                      <a:pt x="5476" y="2880"/>
                    </a:cubicBezTo>
                    <a:lnTo>
                      <a:pt x="5476" y="2870"/>
                    </a:lnTo>
                    <a:lnTo>
                      <a:pt x="5476" y="2817"/>
                    </a:lnTo>
                    <a:lnTo>
                      <a:pt x="5476" y="2796"/>
                    </a:lnTo>
                    <a:lnTo>
                      <a:pt x="5476" y="2764"/>
                    </a:lnTo>
                    <a:cubicBezTo>
                      <a:pt x="5476" y="2754"/>
                      <a:pt x="5476" y="2743"/>
                      <a:pt x="5466" y="2712"/>
                    </a:cubicBezTo>
                    <a:lnTo>
                      <a:pt x="5466" y="2701"/>
                    </a:lnTo>
                    <a:cubicBezTo>
                      <a:pt x="5455" y="2649"/>
                      <a:pt x="5445" y="2586"/>
                      <a:pt x="5424" y="2533"/>
                    </a:cubicBezTo>
                    <a:lnTo>
                      <a:pt x="6044" y="2134"/>
                    </a:lnTo>
                    <a:lnTo>
                      <a:pt x="5844" y="1671"/>
                    </a:lnTo>
                    <a:lnTo>
                      <a:pt x="5140" y="1850"/>
                    </a:lnTo>
                    <a:cubicBezTo>
                      <a:pt x="5109" y="1797"/>
                      <a:pt x="5077" y="1755"/>
                      <a:pt x="5046" y="1703"/>
                    </a:cubicBezTo>
                    <a:lnTo>
                      <a:pt x="5046" y="1692"/>
                    </a:lnTo>
                    <a:cubicBezTo>
                      <a:pt x="5035" y="1671"/>
                      <a:pt x="5035" y="1661"/>
                      <a:pt x="5024" y="1650"/>
                    </a:cubicBezTo>
                    <a:cubicBezTo>
                      <a:pt x="5024" y="1640"/>
                      <a:pt x="5003" y="1640"/>
                      <a:pt x="5003" y="1619"/>
                    </a:cubicBezTo>
                    <a:cubicBezTo>
                      <a:pt x="5003" y="1608"/>
                      <a:pt x="4993" y="1608"/>
                      <a:pt x="4993" y="1598"/>
                    </a:cubicBezTo>
                    <a:cubicBezTo>
                      <a:pt x="4982" y="1587"/>
                      <a:pt x="4972" y="1566"/>
                      <a:pt x="4972" y="1556"/>
                    </a:cubicBezTo>
                    <a:lnTo>
                      <a:pt x="4972" y="1556"/>
                    </a:lnTo>
                    <a:cubicBezTo>
                      <a:pt x="4930" y="1514"/>
                      <a:pt x="4888" y="1461"/>
                      <a:pt x="4846" y="1430"/>
                    </a:cubicBezTo>
                    <a:lnTo>
                      <a:pt x="5182" y="767"/>
                    </a:lnTo>
                    <a:lnTo>
                      <a:pt x="4783" y="484"/>
                    </a:lnTo>
                    <a:lnTo>
                      <a:pt x="4257" y="978"/>
                    </a:lnTo>
                    <a:lnTo>
                      <a:pt x="4100" y="904"/>
                    </a:lnTo>
                    <a:lnTo>
                      <a:pt x="4089" y="904"/>
                    </a:lnTo>
                    <a:cubicBezTo>
                      <a:pt x="4078" y="904"/>
                      <a:pt x="4057" y="883"/>
                      <a:pt x="4047" y="883"/>
                    </a:cubicBezTo>
                    <a:cubicBezTo>
                      <a:pt x="4036" y="883"/>
                      <a:pt x="4036" y="872"/>
                      <a:pt x="4026" y="872"/>
                    </a:cubicBezTo>
                    <a:cubicBezTo>
                      <a:pt x="4005" y="872"/>
                      <a:pt x="4005" y="862"/>
                      <a:pt x="3994" y="862"/>
                    </a:cubicBezTo>
                    <a:cubicBezTo>
                      <a:pt x="3984" y="862"/>
                      <a:pt x="3973" y="841"/>
                      <a:pt x="3952" y="841"/>
                    </a:cubicBezTo>
                    <a:lnTo>
                      <a:pt x="3942" y="841"/>
                    </a:lnTo>
                    <a:cubicBezTo>
                      <a:pt x="3889" y="830"/>
                      <a:pt x="3837" y="809"/>
                      <a:pt x="3774" y="788"/>
                    </a:cubicBezTo>
                    <a:lnTo>
                      <a:pt x="3732" y="53"/>
                    </a:lnTo>
                    <a:lnTo>
                      <a:pt x="3248" y="0"/>
                    </a:lnTo>
                    <a:lnTo>
                      <a:pt x="3038" y="704"/>
                    </a:lnTo>
                    <a:cubicBezTo>
                      <a:pt x="2985" y="704"/>
                      <a:pt x="2922" y="704"/>
                      <a:pt x="2870" y="715"/>
                    </a:cubicBezTo>
                    <a:lnTo>
                      <a:pt x="2849" y="715"/>
                    </a:lnTo>
                    <a:lnTo>
                      <a:pt x="2817" y="715"/>
                    </a:lnTo>
                    <a:lnTo>
                      <a:pt x="2796" y="715"/>
                    </a:lnTo>
                    <a:lnTo>
                      <a:pt x="2775" y="715"/>
                    </a:lnTo>
                    <a:lnTo>
                      <a:pt x="2744" y="715"/>
                    </a:lnTo>
                    <a:cubicBezTo>
                      <a:pt x="2733" y="715"/>
                      <a:pt x="2723" y="715"/>
                      <a:pt x="2691" y="725"/>
                    </a:cubicBezTo>
                    <a:lnTo>
                      <a:pt x="2681" y="725"/>
                    </a:lnTo>
                    <a:lnTo>
                      <a:pt x="2681" y="725"/>
                    </a:lnTo>
                    <a:cubicBezTo>
                      <a:pt x="2628" y="736"/>
                      <a:pt x="2565" y="757"/>
                      <a:pt x="2512" y="767"/>
                    </a:cubicBezTo>
                    <a:lnTo>
                      <a:pt x="2113" y="147"/>
                    </a:lnTo>
                    <a:lnTo>
                      <a:pt x="1661" y="347"/>
                    </a:lnTo>
                    <a:lnTo>
                      <a:pt x="1829" y="1051"/>
                    </a:lnTo>
                    <a:cubicBezTo>
                      <a:pt x="1777" y="1083"/>
                      <a:pt x="1735" y="1125"/>
                      <a:pt x="1682" y="1146"/>
                    </a:cubicBezTo>
                    <a:lnTo>
                      <a:pt x="1682" y="1146"/>
                    </a:lnTo>
                    <a:lnTo>
                      <a:pt x="1682" y="1146"/>
                    </a:lnTo>
                    <a:cubicBezTo>
                      <a:pt x="1671" y="1156"/>
                      <a:pt x="1661" y="1156"/>
                      <a:pt x="1640" y="1177"/>
                    </a:cubicBezTo>
                    <a:cubicBezTo>
                      <a:pt x="1629" y="1177"/>
                      <a:pt x="1629" y="1188"/>
                      <a:pt x="1619" y="1188"/>
                    </a:cubicBezTo>
                    <a:cubicBezTo>
                      <a:pt x="1608" y="1188"/>
                      <a:pt x="1608" y="1198"/>
                      <a:pt x="1587" y="1198"/>
                    </a:cubicBezTo>
                    <a:lnTo>
                      <a:pt x="1577" y="1198"/>
                    </a:lnTo>
                    <a:lnTo>
                      <a:pt x="1556" y="1230"/>
                    </a:lnTo>
                    <a:lnTo>
                      <a:pt x="1556" y="1230"/>
                    </a:lnTo>
                    <a:cubicBezTo>
                      <a:pt x="1514" y="1261"/>
                      <a:pt x="1461" y="1303"/>
                      <a:pt x="1419" y="1345"/>
                    </a:cubicBezTo>
                    <a:lnTo>
                      <a:pt x="767" y="1020"/>
                    </a:lnTo>
                    <a:lnTo>
                      <a:pt x="473" y="1409"/>
                    </a:lnTo>
                    <a:lnTo>
                      <a:pt x="978" y="1934"/>
                    </a:lnTo>
                    <a:lnTo>
                      <a:pt x="894" y="2092"/>
                    </a:lnTo>
                    <a:lnTo>
                      <a:pt x="894" y="2113"/>
                    </a:lnTo>
                    <a:cubicBezTo>
                      <a:pt x="894" y="2123"/>
                      <a:pt x="883" y="2134"/>
                      <a:pt x="883" y="2144"/>
                    </a:cubicBezTo>
                    <a:lnTo>
                      <a:pt x="883" y="2144"/>
                    </a:lnTo>
                    <a:lnTo>
                      <a:pt x="883" y="2144"/>
                    </a:lnTo>
                    <a:cubicBezTo>
                      <a:pt x="883" y="2165"/>
                      <a:pt x="883" y="2165"/>
                      <a:pt x="862" y="2176"/>
                    </a:cubicBezTo>
                    <a:cubicBezTo>
                      <a:pt x="862" y="2186"/>
                      <a:pt x="852" y="2186"/>
                      <a:pt x="852" y="2197"/>
                    </a:cubicBezTo>
                    <a:cubicBezTo>
                      <a:pt x="852" y="2218"/>
                      <a:pt x="841" y="2228"/>
                      <a:pt x="841" y="2239"/>
                    </a:cubicBezTo>
                    <a:lnTo>
                      <a:pt x="841" y="2249"/>
                    </a:lnTo>
                    <a:cubicBezTo>
                      <a:pt x="831" y="2302"/>
                      <a:pt x="799" y="2355"/>
                      <a:pt x="789" y="2428"/>
                    </a:cubicBezTo>
                    <a:lnTo>
                      <a:pt x="53" y="2460"/>
                    </a:lnTo>
                    <a:lnTo>
                      <a:pt x="0" y="2954"/>
                    </a:lnTo>
                    <a:lnTo>
                      <a:pt x="694" y="3164"/>
                    </a:lnTo>
                    <a:cubicBezTo>
                      <a:pt x="694" y="3237"/>
                      <a:pt x="694" y="3290"/>
                      <a:pt x="715" y="3353"/>
                    </a:cubicBezTo>
                    <a:close/>
                    <a:moveTo>
                      <a:pt x="2271" y="1303"/>
                    </a:moveTo>
                    <a:cubicBezTo>
                      <a:pt x="2292" y="1303"/>
                      <a:pt x="2302" y="1293"/>
                      <a:pt x="2313" y="1293"/>
                    </a:cubicBezTo>
                    <a:cubicBezTo>
                      <a:pt x="2323" y="1293"/>
                      <a:pt x="2344" y="1282"/>
                      <a:pt x="2355" y="1282"/>
                    </a:cubicBezTo>
                    <a:lnTo>
                      <a:pt x="2365" y="1282"/>
                    </a:lnTo>
                    <a:cubicBezTo>
                      <a:pt x="2659" y="1167"/>
                      <a:pt x="2975" y="1125"/>
                      <a:pt x="3269" y="1146"/>
                    </a:cubicBezTo>
                    <a:lnTo>
                      <a:pt x="3290" y="1146"/>
                    </a:lnTo>
                    <a:lnTo>
                      <a:pt x="3322" y="1146"/>
                    </a:lnTo>
                    <a:lnTo>
                      <a:pt x="3364" y="1146"/>
                    </a:lnTo>
                    <a:lnTo>
                      <a:pt x="3374" y="1146"/>
                    </a:lnTo>
                    <a:cubicBezTo>
                      <a:pt x="3679" y="1188"/>
                      <a:pt x="3984" y="1303"/>
                      <a:pt x="4236" y="1493"/>
                    </a:cubicBezTo>
                    <a:lnTo>
                      <a:pt x="4247" y="1493"/>
                    </a:lnTo>
                    <a:cubicBezTo>
                      <a:pt x="4257" y="1503"/>
                      <a:pt x="4268" y="1503"/>
                      <a:pt x="4289" y="1514"/>
                    </a:cubicBezTo>
                    <a:cubicBezTo>
                      <a:pt x="4299" y="1535"/>
                      <a:pt x="4310" y="1535"/>
                      <a:pt x="4310" y="1545"/>
                    </a:cubicBezTo>
                    <a:lnTo>
                      <a:pt x="4320" y="1545"/>
                    </a:lnTo>
                    <a:cubicBezTo>
                      <a:pt x="4573" y="1745"/>
                      <a:pt x="4762" y="1976"/>
                      <a:pt x="4888" y="2270"/>
                    </a:cubicBezTo>
                    <a:lnTo>
                      <a:pt x="4888" y="2281"/>
                    </a:lnTo>
                    <a:cubicBezTo>
                      <a:pt x="4888" y="2291"/>
                      <a:pt x="4898" y="2302"/>
                      <a:pt x="4898" y="2323"/>
                    </a:cubicBezTo>
                    <a:cubicBezTo>
                      <a:pt x="4898" y="2333"/>
                      <a:pt x="4919" y="2344"/>
                      <a:pt x="4919" y="2355"/>
                    </a:cubicBezTo>
                    <a:lnTo>
                      <a:pt x="4919" y="2376"/>
                    </a:lnTo>
                    <a:cubicBezTo>
                      <a:pt x="5035" y="2659"/>
                      <a:pt x="5077" y="2975"/>
                      <a:pt x="5046" y="3280"/>
                    </a:cubicBezTo>
                    <a:lnTo>
                      <a:pt x="5046" y="3290"/>
                    </a:lnTo>
                    <a:lnTo>
                      <a:pt x="5046" y="3332"/>
                    </a:lnTo>
                    <a:lnTo>
                      <a:pt x="5046" y="3364"/>
                    </a:lnTo>
                    <a:lnTo>
                      <a:pt x="5046" y="3385"/>
                    </a:lnTo>
                    <a:cubicBezTo>
                      <a:pt x="5003" y="3679"/>
                      <a:pt x="4888" y="3984"/>
                      <a:pt x="4709" y="4236"/>
                    </a:cubicBezTo>
                    <a:lnTo>
                      <a:pt x="4709" y="4247"/>
                    </a:lnTo>
                    <a:cubicBezTo>
                      <a:pt x="4688" y="4268"/>
                      <a:pt x="4688" y="4278"/>
                      <a:pt x="4678" y="4278"/>
                    </a:cubicBezTo>
                    <a:cubicBezTo>
                      <a:pt x="4667" y="4289"/>
                      <a:pt x="4667" y="4299"/>
                      <a:pt x="4657" y="4320"/>
                    </a:cubicBezTo>
                    <a:lnTo>
                      <a:pt x="4657" y="4331"/>
                    </a:lnTo>
                    <a:cubicBezTo>
                      <a:pt x="4457" y="4583"/>
                      <a:pt x="4215" y="4762"/>
                      <a:pt x="3931" y="4888"/>
                    </a:cubicBezTo>
                    <a:lnTo>
                      <a:pt x="3921" y="4888"/>
                    </a:lnTo>
                    <a:cubicBezTo>
                      <a:pt x="3900" y="4888"/>
                      <a:pt x="3889" y="4909"/>
                      <a:pt x="3879" y="4909"/>
                    </a:cubicBezTo>
                    <a:cubicBezTo>
                      <a:pt x="3868" y="4909"/>
                      <a:pt x="3847" y="4919"/>
                      <a:pt x="3837" y="4919"/>
                    </a:cubicBezTo>
                    <a:lnTo>
                      <a:pt x="3826" y="4919"/>
                    </a:lnTo>
                    <a:cubicBezTo>
                      <a:pt x="3532" y="5035"/>
                      <a:pt x="3217" y="5077"/>
                      <a:pt x="2922" y="5056"/>
                    </a:cubicBezTo>
                    <a:lnTo>
                      <a:pt x="2901" y="5056"/>
                    </a:lnTo>
                    <a:lnTo>
                      <a:pt x="2870" y="5056"/>
                    </a:lnTo>
                    <a:lnTo>
                      <a:pt x="2828" y="5056"/>
                    </a:lnTo>
                    <a:lnTo>
                      <a:pt x="2817" y="5056"/>
                    </a:lnTo>
                    <a:cubicBezTo>
                      <a:pt x="2512" y="5014"/>
                      <a:pt x="2208" y="4888"/>
                      <a:pt x="1955" y="4709"/>
                    </a:cubicBezTo>
                    <a:lnTo>
                      <a:pt x="1945" y="4709"/>
                    </a:lnTo>
                    <a:cubicBezTo>
                      <a:pt x="1934" y="4699"/>
                      <a:pt x="1924" y="4699"/>
                      <a:pt x="1924" y="4677"/>
                    </a:cubicBezTo>
                    <a:cubicBezTo>
                      <a:pt x="1903" y="4667"/>
                      <a:pt x="1892" y="4667"/>
                      <a:pt x="1892" y="4656"/>
                    </a:cubicBezTo>
                    <a:lnTo>
                      <a:pt x="1882" y="4656"/>
                    </a:lnTo>
                    <a:cubicBezTo>
                      <a:pt x="1629" y="4457"/>
                      <a:pt x="1451" y="4226"/>
                      <a:pt x="1314" y="3931"/>
                    </a:cubicBezTo>
                    <a:lnTo>
                      <a:pt x="1314" y="3921"/>
                    </a:lnTo>
                    <a:cubicBezTo>
                      <a:pt x="1314" y="3910"/>
                      <a:pt x="1304" y="3889"/>
                      <a:pt x="1304" y="3879"/>
                    </a:cubicBezTo>
                    <a:cubicBezTo>
                      <a:pt x="1304" y="3868"/>
                      <a:pt x="1293" y="3858"/>
                      <a:pt x="1293" y="3837"/>
                    </a:cubicBezTo>
                    <a:lnTo>
                      <a:pt x="1293" y="3826"/>
                    </a:lnTo>
                    <a:cubicBezTo>
                      <a:pt x="1167" y="3542"/>
                      <a:pt x="1135" y="3227"/>
                      <a:pt x="1156" y="2922"/>
                    </a:cubicBezTo>
                    <a:lnTo>
                      <a:pt x="1156" y="2912"/>
                    </a:lnTo>
                    <a:lnTo>
                      <a:pt x="1156" y="2870"/>
                    </a:lnTo>
                    <a:lnTo>
                      <a:pt x="1156" y="2828"/>
                    </a:lnTo>
                    <a:lnTo>
                      <a:pt x="1156" y="2817"/>
                    </a:lnTo>
                    <a:cubicBezTo>
                      <a:pt x="1198" y="2512"/>
                      <a:pt x="1314" y="2218"/>
                      <a:pt x="1503" y="1966"/>
                    </a:cubicBezTo>
                    <a:lnTo>
                      <a:pt x="1503" y="1955"/>
                    </a:lnTo>
                    <a:cubicBezTo>
                      <a:pt x="1514" y="1934"/>
                      <a:pt x="1514" y="1924"/>
                      <a:pt x="1524" y="1913"/>
                    </a:cubicBezTo>
                    <a:cubicBezTo>
                      <a:pt x="1535" y="1903"/>
                      <a:pt x="1535" y="1882"/>
                      <a:pt x="1556" y="1882"/>
                    </a:cubicBezTo>
                    <a:lnTo>
                      <a:pt x="1556" y="1871"/>
                    </a:lnTo>
                    <a:cubicBezTo>
                      <a:pt x="1735" y="1640"/>
                      <a:pt x="1987" y="1440"/>
                      <a:pt x="2271" y="130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15"/>
              <p:cNvSpPr/>
              <p:nvPr/>
            </p:nvSpPr>
            <p:spPr>
              <a:xfrm>
                <a:off x="8428905" y="2380121"/>
                <a:ext cx="349875" cy="369321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607" extrusionOk="0">
                    <a:moveTo>
                      <a:pt x="1745" y="978"/>
                    </a:moveTo>
                    <a:cubicBezTo>
                      <a:pt x="1882" y="978"/>
                      <a:pt x="2008" y="1020"/>
                      <a:pt x="2123" y="1083"/>
                    </a:cubicBezTo>
                    <a:cubicBezTo>
                      <a:pt x="2123" y="1083"/>
                      <a:pt x="2144" y="1083"/>
                      <a:pt x="2144" y="1094"/>
                    </a:cubicBezTo>
                    <a:cubicBezTo>
                      <a:pt x="2144" y="1094"/>
                      <a:pt x="2155" y="1094"/>
                      <a:pt x="2155" y="1104"/>
                    </a:cubicBezTo>
                    <a:cubicBezTo>
                      <a:pt x="2271" y="1178"/>
                      <a:pt x="2365" y="1283"/>
                      <a:pt x="2428" y="1388"/>
                    </a:cubicBezTo>
                    <a:cubicBezTo>
                      <a:pt x="2428" y="1388"/>
                      <a:pt x="2428" y="1399"/>
                      <a:pt x="2439" y="1399"/>
                    </a:cubicBezTo>
                    <a:cubicBezTo>
                      <a:pt x="2439" y="1399"/>
                      <a:pt x="2439" y="1409"/>
                      <a:pt x="2460" y="1409"/>
                    </a:cubicBezTo>
                    <a:cubicBezTo>
                      <a:pt x="2523" y="1525"/>
                      <a:pt x="2544" y="1661"/>
                      <a:pt x="2544" y="1788"/>
                    </a:cubicBezTo>
                    <a:lnTo>
                      <a:pt x="2544" y="1809"/>
                    </a:lnTo>
                    <a:lnTo>
                      <a:pt x="2544" y="1819"/>
                    </a:lnTo>
                    <a:cubicBezTo>
                      <a:pt x="2544" y="1945"/>
                      <a:pt x="2512" y="2082"/>
                      <a:pt x="2439" y="2198"/>
                    </a:cubicBezTo>
                    <a:cubicBezTo>
                      <a:pt x="2439" y="2198"/>
                      <a:pt x="2439" y="2208"/>
                      <a:pt x="2428" y="2208"/>
                    </a:cubicBezTo>
                    <a:cubicBezTo>
                      <a:pt x="2428" y="2208"/>
                      <a:pt x="2428" y="2229"/>
                      <a:pt x="2418" y="2229"/>
                    </a:cubicBezTo>
                    <a:cubicBezTo>
                      <a:pt x="2355" y="2345"/>
                      <a:pt x="2249" y="2439"/>
                      <a:pt x="2144" y="2502"/>
                    </a:cubicBezTo>
                    <a:cubicBezTo>
                      <a:pt x="2144" y="2502"/>
                      <a:pt x="2123" y="2502"/>
                      <a:pt x="2123" y="2513"/>
                    </a:cubicBezTo>
                    <a:cubicBezTo>
                      <a:pt x="2123" y="2513"/>
                      <a:pt x="2113" y="2513"/>
                      <a:pt x="2113" y="2523"/>
                    </a:cubicBezTo>
                    <a:cubicBezTo>
                      <a:pt x="1997" y="2597"/>
                      <a:pt x="1861" y="2618"/>
                      <a:pt x="1734" y="2618"/>
                    </a:cubicBezTo>
                    <a:lnTo>
                      <a:pt x="1703" y="2618"/>
                    </a:lnTo>
                    <a:cubicBezTo>
                      <a:pt x="1577" y="2618"/>
                      <a:pt x="1440" y="2576"/>
                      <a:pt x="1325" y="2513"/>
                    </a:cubicBezTo>
                    <a:cubicBezTo>
                      <a:pt x="1325" y="2513"/>
                      <a:pt x="1314" y="2513"/>
                      <a:pt x="1314" y="2502"/>
                    </a:cubicBezTo>
                    <a:cubicBezTo>
                      <a:pt x="1314" y="2502"/>
                      <a:pt x="1293" y="2502"/>
                      <a:pt x="1293" y="2492"/>
                    </a:cubicBezTo>
                    <a:cubicBezTo>
                      <a:pt x="1177" y="2418"/>
                      <a:pt x="1083" y="2313"/>
                      <a:pt x="1020" y="2208"/>
                    </a:cubicBezTo>
                    <a:cubicBezTo>
                      <a:pt x="1020" y="2208"/>
                      <a:pt x="1020" y="2198"/>
                      <a:pt x="1009" y="2198"/>
                    </a:cubicBezTo>
                    <a:cubicBezTo>
                      <a:pt x="1009" y="2198"/>
                      <a:pt x="1009" y="2187"/>
                      <a:pt x="999" y="2187"/>
                    </a:cubicBezTo>
                    <a:cubicBezTo>
                      <a:pt x="925" y="2071"/>
                      <a:pt x="904" y="1935"/>
                      <a:pt x="904" y="1809"/>
                    </a:cubicBezTo>
                    <a:lnTo>
                      <a:pt x="904" y="1788"/>
                    </a:lnTo>
                    <a:lnTo>
                      <a:pt x="904" y="1777"/>
                    </a:lnTo>
                    <a:cubicBezTo>
                      <a:pt x="904" y="1651"/>
                      <a:pt x="946" y="1514"/>
                      <a:pt x="1009" y="1399"/>
                    </a:cubicBezTo>
                    <a:cubicBezTo>
                      <a:pt x="1009" y="1399"/>
                      <a:pt x="1009" y="1388"/>
                      <a:pt x="1020" y="1388"/>
                    </a:cubicBezTo>
                    <a:cubicBezTo>
                      <a:pt x="1020" y="1388"/>
                      <a:pt x="1020" y="1367"/>
                      <a:pt x="1030" y="1367"/>
                    </a:cubicBezTo>
                    <a:cubicBezTo>
                      <a:pt x="1104" y="1252"/>
                      <a:pt x="1209" y="1157"/>
                      <a:pt x="1314" y="1094"/>
                    </a:cubicBezTo>
                    <a:cubicBezTo>
                      <a:pt x="1314" y="1094"/>
                      <a:pt x="1325" y="1094"/>
                      <a:pt x="1325" y="1083"/>
                    </a:cubicBezTo>
                    <a:lnTo>
                      <a:pt x="1335" y="1083"/>
                    </a:lnTo>
                    <a:cubicBezTo>
                      <a:pt x="1461" y="1020"/>
                      <a:pt x="1587" y="989"/>
                      <a:pt x="1724" y="978"/>
                    </a:cubicBezTo>
                    <a:close/>
                    <a:moveTo>
                      <a:pt x="1419" y="1"/>
                    </a:moveTo>
                    <a:lnTo>
                      <a:pt x="1282" y="526"/>
                    </a:lnTo>
                    <a:cubicBezTo>
                      <a:pt x="1240" y="547"/>
                      <a:pt x="1198" y="558"/>
                      <a:pt x="1156" y="579"/>
                    </a:cubicBezTo>
                    <a:cubicBezTo>
                      <a:pt x="1125" y="600"/>
                      <a:pt x="1083" y="610"/>
                      <a:pt x="1062" y="621"/>
                    </a:cubicBezTo>
                    <a:cubicBezTo>
                      <a:pt x="1051" y="621"/>
                      <a:pt x="1051" y="631"/>
                      <a:pt x="1041" y="631"/>
                    </a:cubicBezTo>
                    <a:lnTo>
                      <a:pt x="1020" y="652"/>
                    </a:lnTo>
                    <a:cubicBezTo>
                      <a:pt x="957" y="684"/>
                      <a:pt x="894" y="737"/>
                      <a:pt x="820" y="789"/>
                    </a:cubicBezTo>
                    <a:lnTo>
                      <a:pt x="294" y="631"/>
                    </a:lnTo>
                    <a:lnTo>
                      <a:pt x="0" y="1146"/>
                    </a:lnTo>
                    <a:lnTo>
                      <a:pt x="389" y="1525"/>
                    </a:lnTo>
                    <a:cubicBezTo>
                      <a:pt x="410" y="1556"/>
                      <a:pt x="410" y="1577"/>
                      <a:pt x="389" y="1609"/>
                    </a:cubicBezTo>
                    <a:cubicBezTo>
                      <a:pt x="389" y="1630"/>
                      <a:pt x="389" y="1651"/>
                      <a:pt x="379" y="1672"/>
                    </a:cubicBezTo>
                    <a:lnTo>
                      <a:pt x="379" y="1704"/>
                    </a:lnTo>
                    <a:lnTo>
                      <a:pt x="379" y="1767"/>
                    </a:lnTo>
                    <a:lnTo>
                      <a:pt x="379" y="1777"/>
                    </a:lnTo>
                    <a:lnTo>
                      <a:pt x="379" y="1809"/>
                    </a:lnTo>
                    <a:lnTo>
                      <a:pt x="379" y="1830"/>
                    </a:lnTo>
                    <a:cubicBezTo>
                      <a:pt x="379" y="1914"/>
                      <a:pt x="389" y="1987"/>
                      <a:pt x="410" y="2082"/>
                    </a:cubicBezTo>
                    <a:lnTo>
                      <a:pt x="0" y="2450"/>
                    </a:lnTo>
                    <a:lnTo>
                      <a:pt x="284" y="2975"/>
                    </a:lnTo>
                    <a:lnTo>
                      <a:pt x="809" y="2818"/>
                    </a:lnTo>
                    <a:lnTo>
                      <a:pt x="862" y="2870"/>
                    </a:lnTo>
                    <a:cubicBezTo>
                      <a:pt x="873" y="2881"/>
                      <a:pt x="904" y="2891"/>
                      <a:pt x="915" y="2912"/>
                    </a:cubicBezTo>
                    <a:cubicBezTo>
                      <a:pt x="925" y="2912"/>
                      <a:pt x="925" y="2923"/>
                      <a:pt x="946" y="2923"/>
                    </a:cubicBezTo>
                    <a:cubicBezTo>
                      <a:pt x="957" y="2933"/>
                      <a:pt x="978" y="2944"/>
                      <a:pt x="999" y="2965"/>
                    </a:cubicBezTo>
                    <a:cubicBezTo>
                      <a:pt x="1009" y="2965"/>
                      <a:pt x="1009" y="2975"/>
                      <a:pt x="1020" y="2975"/>
                    </a:cubicBezTo>
                    <a:cubicBezTo>
                      <a:pt x="1030" y="2975"/>
                      <a:pt x="1030" y="2986"/>
                      <a:pt x="1051" y="2986"/>
                    </a:cubicBezTo>
                    <a:cubicBezTo>
                      <a:pt x="1072" y="2996"/>
                      <a:pt x="1104" y="3017"/>
                      <a:pt x="1135" y="3028"/>
                    </a:cubicBezTo>
                    <a:cubicBezTo>
                      <a:pt x="1177" y="3049"/>
                      <a:pt x="1230" y="3070"/>
                      <a:pt x="1272" y="3080"/>
                    </a:cubicBezTo>
                    <a:lnTo>
                      <a:pt x="1388" y="3606"/>
                    </a:lnTo>
                    <a:lnTo>
                      <a:pt x="1997" y="3606"/>
                    </a:lnTo>
                    <a:lnTo>
                      <a:pt x="2123" y="3080"/>
                    </a:lnTo>
                    <a:cubicBezTo>
                      <a:pt x="2165" y="3070"/>
                      <a:pt x="2218" y="3049"/>
                      <a:pt x="2260" y="3028"/>
                    </a:cubicBezTo>
                    <a:cubicBezTo>
                      <a:pt x="2281" y="3017"/>
                      <a:pt x="2323" y="2996"/>
                      <a:pt x="2344" y="2986"/>
                    </a:cubicBezTo>
                    <a:cubicBezTo>
                      <a:pt x="2365" y="2986"/>
                      <a:pt x="2365" y="2975"/>
                      <a:pt x="2376" y="2975"/>
                    </a:cubicBezTo>
                    <a:lnTo>
                      <a:pt x="2386" y="2965"/>
                    </a:lnTo>
                    <a:cubicBezTo>
                      <a:pt x="2397" y="2944"/>
                      <a:pt x="2418" y="2944"/>
                      <a:pt x="2428" y="2933"/>
                    </a:cubicBezTo>
                    <a:cubicBezTo>
                      <a:pt x="2439" y="2933"/>
                      <a:pt x="2439" y="2923"/>
                      <a:pt x="2449" y="2923"/>
                    </a:cubicBezTo>
                    <a:cubicBezTo>
                      <a:pt x="2502" y="2891"/>
                      <a:pt x="2544" y="2860"/>
                      <a:pt x="2586" y="2818"/>
                    </a:cubicBezTo>
                    <a:lnTo>
                      <a:pt x="3111" y="2975"/>
                    </a:lnTo>
                    <a:lnTo>
                      <a:pt x="3416" y="2460"/>
                    </a:lnTo>
                    <a:lnTo>
                      <a:pt x="3017" y="2082"/>
                    </a:lnTo>
                    <a:cubicBezTo>
                      <a:pt x="3027" y="2040"/>
                      <a:pt x="3027" y="2019"/>
                      <a:pt x="3027" y="1977"/>
                    </a:cubicBezTo>
                    <a:lnTo>
                      <a:pt x="3027" y="1935"/>
                    </a:lnTo>
                    <a:lnTo>
                      <a:pt x="3027" y="1872"/>
                    </a:lnTo>
                    <a:lnTo>
                      <a:pt x="3027" y="1830"/>
                    </a:lnTo>
                    <a:lnTo>
                      <a:pt x="3027" y="1809"/>
                    </a:lnTo>
                    <a:lnTo>
                      <a:pt x="3027" y="1777"/>
                    </a:lnTo>
                    <a:cubicBezTo>
                      <a:pt x="3027" y="1704"/>
                      <a:pt x="3017" y="1619"/>
                      <a:pt x="3006" y="1525"/>
                    </a:cubicBezTo>
                    <a:lnTo>
                      <a:pt x="3416" y="1157"/>
                    </a:lnTo>
                    <a:lnTo>
                      <a:pt x="3122" y="631"/>
                    </a:lnTo>
                    <a:lnTo>
                      <a:pt x="2596" y="789"/>
                    </a:lnTo>
                    <a:cubicBezTo>
                      <a:pt x="2554" y="758"/>
                      <a:pt x="2502" y="715"/>
                      <a:pt x="2470" y="684"/>
                    </a:cubicBezTo>
                    <a:cubicBezTo>
                      <a:pt x="2449" y="673"/>
                      <a:pt x="2428" y="663"/>
                      <a:pt x="2418" y="652"/>
                    </a:cubicBezTo>
                    <a:cubicBezTo>
                      <a:pt x="2397" y="652"/>
                      <a:pt x="2397" y="631"/>
                      <a:pt x="2386" y="631"/>
                    </a:cubicBezTo>
                    <a:cubicBezTo>
                      <a:pt x="2376" y="631"/>
                      <a:pt x="2376" y="621"/>
                      <a:pt x="2365" y="621"/>
                    </a:cubicBezTo>
                    <a:cubicBezTo>
                      <a:pt x="2334" y="610"/>
                      <a:pt x="2313" y="600"/>
                      <a:pt x="2271" y="579"/>
                    </a:cubicBezTo>
                    <a:cubicBezTo>
                      <a:pt x="2228" y="568"/>
                      <a:pt x="2176" y="547"/>
                      <a:pt x="2134" y="526"/>
                    </a:cubicBez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5" name="Google Shape;3365;p2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6" name="Google Shape;3366;p23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3367" name="Google Shape;3367;p23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3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9" name="Google Shape;3369;p23"/>
          <p:cNvGrpSpPr/>
          <p:nvPr/>
        </p:nvGrpSpPr>
        <p:grpSpPr>
          <a:xfrm>
            <a:off x="-10228" y="838903"/>
            <a:ext cx="9180707" cy="3485976"/>
            <a:chOff x="-10228" y="838903"/>
            <a:chExt cx="9180707" cy="3485976"/>
          </a:xfrm>
        </p:grpSpPr>
        <p:grpSp>
          <p:nvGrpSpPr>
            <p:cNvPr id="3370" name="Google Shape;3370;p23"/>
            <p:cNvGrpSpPr/>
            <p:nvPr/>
          </p:nvGrpSpPr>
          <p:grpSpPr>
            <a:xfrm rot="-5400000">
              <a:off x="-626085" y="1454760"/>
              <a:ext cx="1417177" cy="185464"/>
              <a:chOff x="3154875" y="3452150"/>
              <a:chExt cx="546350" cy="71500"/>
            </a:xfrm>
          </p:grpSpPr>
          <p:sp>
            <p:nvSpPr>
              <p:cNvPr id="3371" name="Google Shape;3371;p23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3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3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3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3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3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3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3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3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3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3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3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3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3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3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23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23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3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3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3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3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3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3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3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3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3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3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3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9" name="Google Shape;3399;p23"/>
            <p:cNvGrpSpPr/>
            <p:nvPr/>
          </p:nvGrpSpPr>
          <p:grpSpPr>
            <a:xfrm rot="5400000">
              <a:off x="8369158" y="3523558"/>
              <a:ext cx="1417177" cy="185464"/>
              <a:chOff x="3154875" y="3452150"/>
              <a:chExt cx="546350" cy="71500"/>
            </a:xfrm>
          </p:grpSpPr>
          <p:sp>
            <p:nvSpPr>
              <p:cNvPr id="3400" name="Google Shape;3400;p23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3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3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3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3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3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3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3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3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3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3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3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3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3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3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23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23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3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23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23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3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23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23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23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3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3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3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3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8" name="Google Shape;3428;p23"/>
          <p:cNvGrpSpPr/>
          <p:nvPr/>
        </p:nvGrpSpPr>
        <p:grpSpPr>
          <a:xfrm>
            <a:off x="209191" y="-294713"/>
            <a:ext cx="8741869" cy="5753208"/>
            <a:chOff x="209191" y="-294713"/>
            <a:chExt cx="8741869" cy="5753208"/>
          </a:xfrm>
        </p:grpSpPr>
        <p:sp>
          <p:nvSpPr>
            <p:cNvPr id="3429" name="Google Shape;3429;p23"/>
            <p:cNvSpPr/>
            <p:nvPr/>
          </p:nvSpPr>
          <p:spPr>
            <a:xfrm rot="-5400000">
              <a:off x="210984" y="-219364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0" name="Google Shape;3430;p23"/>
            <p:cNvGrpSpPr/>
            <p:nvPr/>
          </p:nvGrpSpPr>
          <p:grpSpPr>
            <a:xfrm rot="-5400000">
              <a:off x="1008732" y="-294713"/>
              <a:ext cx="597760" cy="597760"/>
              <a:chOff x="2190750" y="1314200"/>
              <a:chExt cx="2820954" cy="2820954"/>
            </a:xfrm>
          </p:grpSpPr>
          <p:sp>
            <p:nvSpPr>
              <p:cNvPr id="3431" name="Google Shape;3431;p23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3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3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4" name="Google Shape;3434;p23"/>
            <p:cNvSpPr/>
            <p:nvPr/>
          </p:nvSpPr>
          <p:spPr>
            <a:xfrm rot="5400000">
              <a:off x="8229756" y="4660049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35" name="Google Shape;3435;p23"/>
            <p:cNvGrpSpPr/>
            <p:nvPr/>
          </p:nvGrpSpPr>
          <p:grpSpPr>
            <a:xfrm rot="5400000">
              <a:off x="7553758" y="4860735"/>
              <a:ext cx="597760" cy="597760"/>
              <a:chOff x="2190750" y="1314200"/>
              <a:chExt cx="2820954" cy="2820954"/>
            </a:xfrm>
          </p:grpSpPr>
          <p:sp>
            <p:nvSpPr>
              <p:cNvPr id="3436" name="Google Shape;3436;p23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3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3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9" name="Google Shape;3439;p23"/>
          <p:cNvGrpSpPr/>
          <p:nvPr/>
        </p:nvGrpSpPr>
        <p:grpSpPr>
          <a:xfrm>
            <a:off x="-37257" y="-84010"/>
            <a:ext cx="9234765" cy="5331802"/>
            <a:chOff x="-37257" y="-84010"/>
            <a:chExt cx="9234765" cy="5331802"/>
          </a:xfrm>
        </p:grpSpPr>
        <p:sp>
          <p:nvSpPr>
            <p:cNvPr id="3440" name="Google Shape;3440;p23"/>
            <p:cNvSpPr/>
            <p:nvPr/>
          </p:nvSpPr>
          <p:spPr>
            <a:xfrm rot="-5400000">
              <a:off x="1741205" y="-89772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3"/>
            <p:cNvSpPr/>
            <p:nvPr/>
          </p:nvSpPr>
          <p:spPr>
            <a:xfrm rot="-5400000">
              <a:off x="-36660" y="437543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3"/>
            <p:cNvSpPr/>
            <p:nvPr/>
          </p:nvSpPr>
          <p:spPr>
            <a:xfrm rot="-5400000">
              <a:off x="613409" y="531598"/>
              <a:ext cx="169628" cy="17905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3"/>
            <p:cNvSpPr/>
            <p:nvPr/>
          </p:nvSpPr>
          <p:spPr>
            <a:xfrm rot="5400000">
              <a:off x="7212120" y="5035105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3"/>
            <p:cNvSpPr/>
            <p:nvPr/>
          </p:nvSpPr>
          <p:spPr>
            <a:xfrm rot="5400000">
              <a:off x="8958581" y="4486715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3"/>
            <p:cNvSpPr/>
            <p:nvPr/>
          </p:nvSpPr>
          <p:spPr>
            <a:xfrm rot="5400000">
              <a:off x="8377213" y="4453132"/>
              <a:ext cx="169628" cy="17905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2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8" name="Google Shape;3448;p24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3449" name="Google Shape;3449;p24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4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1" name="Google Shape;3451;p24"/>
          <p:cNvGrpSpPr/>
          <p:nvPr/>
        </p:nvGrpSpPr>
        <p:grpSpPr>
          <a:xfrm>
            <a:off x="163399" y="-917527"/>
            <a:ext cx="8819306" cy="6978584"/>
            <a:chOff x="163399" y="-917527"/>
            <a:chExt cx="8819306" cy="6978584"/>
          </a:xfrm>
        </p:grpSpPr>
        <p:grpSp>
          <p:nvGrpSpPr>
            <p:cNvPr id="3452" name="Google Shape;3452;p24"/>
            <p:cNvGrpSpPr/>
            <p:nvPr/>
          </p:nvGrpSpPr>
          <p:grpSpPr>
            <a:xfrm rot="10800000">
              <a:off x="163399" y="4463303"/>
              <a:ext cx="1597754" cy="1597754"/>
              <a:chOff x="2917325" y="1626900"/>
              <a:chExt cx="597850" cy="597850"/>
            </a:xfrm>
          </p:grpSpPr>
          <p:sp>
            <p:nvSpPr>
              <p:cNvPr id="3453" name="Google Shape;3453;p24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4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4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4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4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4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4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4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4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4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4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4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4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4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4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4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4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4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4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4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4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4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4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4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4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4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4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4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4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4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4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4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4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4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4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24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24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24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24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24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24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4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4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4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4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4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4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4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4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4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4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4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4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4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4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4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4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4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4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4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4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4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4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4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4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4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4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4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4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4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4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4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4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4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4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4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4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4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4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4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4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4" name="Google Shape;3534;p24"/>
            <p:cNvGrpSpPr/>
            <p:nvPr/>
          </p:nvGrpSpPr>
          <p:grpSpPr>
            <a:xfrm>
              <a:off x="7384951" y="-917527"/>
              <a:ext cx="1597754" cy="1597754"/>
              <a:chOff x="2917325" y="1626900"/>
              <a:chExt cx="597850" cy="597850"/>
            </a:xfrm>
          </p:grpSpPr>
          <p:sp>
            <p:nvSpPr>
              <p:cNvPr id="3535" name="Google Shape;3535;p24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4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4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4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4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4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4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4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4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4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4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4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4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4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4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4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4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4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4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4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4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4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4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4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4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4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4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4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4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4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4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4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4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4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4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4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4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4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4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4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24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24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24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24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24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24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24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24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24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24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4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4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4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24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24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24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24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24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24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24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24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24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24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24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24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24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24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24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24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24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24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24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24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24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24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24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24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24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24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24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24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16" name="Google Shape;3616;p24"/>
          <p:cNvGrpSpPr/>
          <p:nvPr/>
        </p:nvGrpSpPr>
        <p:grpSpPr>
          <a:xfrm>
            <a:off x="89674" y="1664509"/>
            <a:ext cx="8966757" cy="1814513"/>
            <a:chOff x="89674" y="1664509"/>
            <a:chExt cx="8966757" cy="1814513"/>
          </a:xfrm>
        </p:grpSpPr>
        <p:sp>
          <p:nvSpPr>
            <p:cNvPr id="3617" name="Google Shape;3617;p24"/>
            <p:cNvSpPr/>
            <p:nvPr/>
          </p:nvSpPr>
          <p:spPr>
            <a:xfrm rot="10800000">
              <a:off x="89674" y="3109701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4"/>
            <p:cNvSpPr/>
            <p:nvPr/>
          </p:nvSpPr>
          <p:spPr>
            <a:xfrm>
              <a:off x="8706555" y="1664509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9" name="Google Shape;3619;p24"/>
          <p:cNvGrpSpPr/>
          <p:nvPr/>
        </p:nvGrpSpPr>
        <p:grpSpPr>
          <a:xfrm>
            <a:off x="5634" y="-72345"/>
            <a:ext cx="9134835" cy="5288220"/>
            <a:chOff x="5634" y="-72345"/>
            <a:chExt cx="9134835" cy="5288220"/>
          </a:xfrm>
        </p:grpSpPr>
        <p:grpSp>
          <p:nvGrpSpPr>
            <p:cNvPr id="3620" name="Google Shape;3620;p24"/>
            <p:cNvGrpSpPr/>
            <p:nvPr/>
          </p:nvGrpSpPr>
          <p:grpSpPr>
            <a:xfrm rot="10800000">
              <a:off x="1761338" y="5030411"/>
              <a:ext cx="1417177" cy="185464"/>
              <a:chOff x="3154875" y="3452150"/>
              <a:chExt cx="546350" cy="71500"/>
            </a:xfrm>
          </p:grpSpPr>
          <p:sp>
            <p:nvSpPr>
              <p:cNvPr id="3621" name="Google Shape;3621;p2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2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2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2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2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2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2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2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2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2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2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2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2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2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2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2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2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2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2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2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2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2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2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2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2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2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2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2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49" name="Google Shape;3649;p24"/>
            <p:cNvGrpSpPr/>
            <p:nvPr/>
          </p:nvGrpSpPr>
          <p:grpSpPr>
            <a:xfrm rot="10800000">
              <a:off x="5634" y="3723303"/>
              <a:ext cx="113159" cy="1417177"/>
              <a:chOff x="3021925" y="2384750"/>
              <a:chExt cx="43625" cy="546350"/>
            </a:xfrm>
          </p:grpSpPr>
          <p:sp>
            <p:nvSpPr>
              <p:cNvPr id="3650" name="Google Shape;3650;p24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24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24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24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24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24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24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24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24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24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24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24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24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24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24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24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24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24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24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24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24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24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24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24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24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24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24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77" name="Google Shape;3677;p24"/>
            <p:cNvGrpSpPr/>
            <p:nvPr/>
          </p:nvGrpSpPr>
          <p:grpSpPr>
            <a:xfrm>
              <a:off x="5967589" y="-72345"/>
              <a:ext cx="1417177" cy="185464"/>
              <a:chOff x="3154875" y="3452150"/>
              <a:chExt cx="546350" cy="71500"/>
            </a:xfrm>
          </p:grpSpPr>
          <p:sp>
            <p:nvSpPr>
              <p:cNvPr id="3678" name="Google Shape;3678;p2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2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2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2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2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2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2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2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2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2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2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2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2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2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2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2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2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2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2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2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2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2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2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2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2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2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2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2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06" name="Google Shape;3706;p24"/>
            <p:cNvGrpSpPr/>
            <p:nvPr/>
          </p:nvGrpSpPr>
          <p:grpSpPr>
            <a:xfrm>
              <a:off x="9027311" y="3050"/>
              <a:ext cx="113159" cy="1417177"/>
              <a:chOff x="3021925" y="2384750"/>
              <a:chExt cx="43625" cy="546350"/>
            </a:xfrm>
          </p:grpSpPr>
          <p:sp>
            <p:nvSpPr>
              <p:cNvPr id="3707" name="Google Shape;3707;p24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4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4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4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4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4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4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4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4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4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4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4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4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4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4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4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4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4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4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4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4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4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4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4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4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4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4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34" name="Google Shape;3734;p24"/>
          <p:cNvGrpSpPr/>
          <p:nvPr/>
        </p:nvGrpSpPr>
        <p:grpSpPr>
          <a:xfrm>
            <a:off x="-474226" y="847261"/>
            <a:ext cx="10094555" cy="3449007"/>
            <a:chOff x="-474226" y="847261"/>
            <a:chExt cx="10094555" cy="3449007"/>
          </a:xfrm>
        </p:grpSpPr>
        <p:grpSp>
          <p:nvGrpSpPr>
            <p:cNvPr id="3735" name="Google Shape;3735;p24"/>
            <p:cNvGrpSpPr/>
            <p:nvPr/>
          </p:nvGrpSpPr>
          <p:grpSpPr>
            <a:xfrm rot="10800000">
              <a:off x="-474226" y="2207429"/>
              <a:ext cx="868289" cy="868289"/>
              <a:chOff x="2190750" y="1314200"/>
              <a:chExt cx="2820954" cy="2820954"/>
            </a:xfrm>
          </p:grpSpPr>
          <p:sp>
            <p:nvSpPr>
              <p:cNvPr id="3736" name="Google Shape;3736;p2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9" name="Google Shape;3739;p24"/>
            <p:cNvSpPr/>
            <p:nvPr/>
          </p:nvSpPr>
          <p:spPr>
            <a:xfrm rot="10800000">
              <a:off x="321332" y="3505590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40" name="Google Shape;3740;p24"/>
            <p:cNvGrpSpPr/>
            <p:nvPr/>
          </p:nvGrpSpPr>
          <p:grpSpPr>
            <a:xfrm>
              <a:off x="8752040" y="2067812"/>
              <a:ext cx="868289" cy="868289"/>
              <a:chOff x="2190750" y="1314200"/>
              <a:chExt cx="2820954" cy="2820954"/>
            </a:xfrm>
          </p:grpSpPr>
          <p:sp>
            <p:nvSpPr>
              <p:cNvPr id="3741" name="Google Shape;3741;p2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44" name="Google Shape;3744;p24"/>
            <p:cNvSpPr/>
            <p:nvPr/>
          </p:nvSpPr>
          <p:spPr>
            <a:xfrm>
              <a:off x="8038047" y="847261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3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307" name="Google Shape;307;p3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" name="Google Shape;309;p3"/>
          <p:cNvSpPr txBox="1">
            <a:spLocks noGrp="1"/>
          </p:cNvSpPr>
          <p:nvPr>
            <p:ph type="title"/>
          </p:nvPr>
        </p:nvSpPr>
        <p:spPr>
          <a:xfrm>
            <a:off x="1687275" y="2353526"/>
            <a:ext cx="29952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0" name="Google Shape;310;p3"/>
          <p:cNvSpPr txBox="1">
            <a:spLocks noGrp="1"/>
          </p:cNvSpPr>
          <p:nvPr>
            <p:ph type="title" idx="2" hasCustomPrompt="1"/>
          </p:nvPr>
        </p:nvSpPr>
        <p:spPr>
          <a:xfrm>
            <a:off x="2605425" y="1448374"/>
            <a:ext cx="11589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3"/>
          <p:cNvSpPr>
            <a:spLocks noGrp="1"/>
          </p:cNvSpPr>
          <p:nvPr>
            <p:ph type="pic" idx="3"/>
          </p:nvPr>
        </p:nvSpPr>
        <p:spPr>
          <a:xfrm>
            <a:off x="4838325" y="807450"/>
            <a:ext cx="2618400" cy="3528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312" name="Google Shape;312;p3"/>
          <p:cNvGrpSpPr/>
          <p:nvPr/>
        </p:nvGrpSpPr>
        <p:grpSpPr>
          <a:xfrm>
            <a:off x="-373898" y="919020"/>
            <a:ext cx="9899821" cy="3370322"/>
            <a:chOff x="-373898" y="919020"/>
            <a:chExt cx="9899821" cy="3370322"/>
          </a:xfrm>
        </p:grpSpPr>
        <p:sp>
          <p:nvSpPr>
            <p:cNvPr id="313" name="Google Shape;313;p3"/>
            <p:cNvSpPr/>
            <p:nvPr/>
          </p:nvSpPr>
          <p:spPr>
            <a:xfrm rot="10800000">
              <a:off x="-373898" y="3566245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8806412" y="919020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5" name="Google Shape;315;p3"/>
          <p:cNvGrpSpPr/>
          <p:nvPr/>
        </p:nvGrpSpPr>
        <p:grpSpPr>
          <a:xfrm>
            <a:off x="5634" y="-7513"/>
            <a:ext cx="9140756" cy="5223388"/>
            <a:chOff x="5634" y="-7513"/>
            <a:chExt cx="9140756" cy="5223388"/>
          </a:xfrm>
        </p:grpSpPr>
        <p:grpSp>
          <p:nvGrpSpPr>
            <p:cNvPr id="316" name="Google Shape;316;p3"/>
            <p:cNvGrpSpPr/>
            <p:nvPr/>
          </p:nvGrpSpPr>
          <p:grpSpPr>
            <a:xfrm rot="10800000">
              <a:off x="2004038" y="5030411"/>
              <a:ext cx="1417177" cy="185464"/>
              <a:chOff x="3154875" y="3452150"/>
              <a:chExt cx="546350" cy="71500"/>
            </a:xfrm>
          </p:grpSpPr>
          <p:sp>
            <p:nvSpPr>
              <p:cNvPr id="317" name="Google Shape;317;p3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5" name="Google Shape;345;p3"/>
            <p:cNvGrpSpPr/>
            <p:nvPr/>
          </p:nvGrpSpPr>
          <p:grpSpPr>
            <a:xfrm rot="10800000">
              <a:off x="5634" y="2071590"/>
              <a:ext cx="113159" cy="1417177"/>
              <a:chOff x="3021925" y="2384750"/>
              <a:chExt cx="43625" cy="546350"/>
            </a:xfrm>
          </p:grpSpPr>
          <p:sp>
            <p:nvSpPr>
              <p:cNvPr id="346" name="Google Shape;346;p3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3"/>
            <p:cNvGrpSpPr/>
            <p:nvPr/>
          </p:nvGrpSpPr>
          <p:grpSpPr>
            <a:xfrm>
              <a:off x="5730809" y="-7513"/>
              <a:ext cx="1417177" cy="185464"/>
              <a:chOff x="3154875" y="3452150"/>
              <a:chExt cx="546350" cy="71500"/>
            </a:xfrm>
          </p:grpSpPr>
          <p:sp>
            <p:nvSpPr>
              <p:cNvPr id="374" name="Google Shape;374;p3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2" name="Google Shape;402;p3"/>
            <p:cNvGrpSpPr/>
            <p:nvPr/>
          </p:nvGrpSpPr>
          <p:grpSpPr>
            <a:xfrm>
              <a:off x="9033231" y="1719594"/>
              <a:ext cx="113159" cy="1417177"/>
              <a:chOff x="3021925" y="2384750"/>
              <a:chExt cx="43625" cy="546350"/>
            </a:xfrm>
          </p:grpSpPr>
          <p:sp>
            <p:nvSpPr>
              <p:cNvPr id="403" name="Google Shape;403;p3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0" name="Google Shape;430;p3"/>
          <p:cNvGrpSpPr/>
          <p:nvPr/>
        </p:nvGrpSpPr>
        <p:grpSpPr>
          <a:xfrm>
            <a:off x="-731162" y="-590010"/>
            <a:ext cx="10614348" cy="6388382"/>
            <a:chOff x="-731162" y="-590010"/>
            <a:chExt cx="10614348" cy="6388382"/>
          </a:xfrm>
        </p:grpSpPr>
        <p:grpSp>
          <p:nvGrpSpPr>
            <p:cNvPr id="431" name="Google Shape;431;p3"/>
            <p:cNvGrpSpPr/>
            <p:nvPr/>
          </p:nvGrpSpPr>
          <p:grpSpPr>
            <a:xfrm rot="10800000">
              <a:off x="859756" y="4526780"/>
              <a:ext cx="1266001" cy="1266650"/>
              <a:chOff x="2985400" y="766025"/>
              <a:chExt cx="536350" cy="536625"/>
            </a:xfrm>
          </p:grpSpPr>
          <p:sp>
            <p:nvSpPr>
              <p:cNvPr id="432" name="Google Shape;432;p3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3"/>
            <p:cNvGrpSpPr/>
            <p:nvPr/>
          </p:nvGrpSpPr>
          <p:grpSpPr>
            <a:xfrm rot="10800000">
              <a:off x="-731162" y="4381125"/>
              <a:ext cx="1417247" cy="1417247"/>
              <a:chOff x="2190750" y="1314200"/>
              <a:chExt cx="2820954" cy="2820954"/>
            </a:xfrm>
          </p:grpSpPr>
          <p:sp>
            <p:nvSpPr>
              <p:cNvPr id="435" name="Google Shape;435;p3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8" name="Google Shape;438;p3"/>
            <p:cNvGrpSpPr/>
            <p:nvPr/>
          </p:nvGrpSpPr>
          <p:grpSpPr>
            <a:xfrm>
              <a:off x="7026268" y="-585068"/>
              <a:ext cx="1266001" cy="1266650"/>
              <a:chOff x="2985400" y="766025"/>
              <a:chExt cx="536350" cy="536625"/>
            </a:xfrm>
          </p:grpSpPr>
          <p:sp>
            <p:nvSpPr>
              <p:cNvPr id="439" name="Google Shape;439;p3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" name="Google Shape;441;p3"/>
            <p:cNvGrpSpPr/>
            <p:nvPr/>
          </p:nvGrpSpPr>
          <p:grpSpPr>
            <a:xfrm>
              <a:off x="8465939" y="-590010"/>
              <a:ext cx="1417247" cy="1417247"/>
              <a:chOff x="2190750" y="1314200"/>
              <a:chExt cx="2820954" cy="2820954"/>
            </a:xfrm>
          </p:grpSpPr>
          <p:sp>
            <p:nvSpPr>
              <p:cNvPr id="442" name="Google Shape;442;p3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3"/>
          <p:cNvGrpSpPr/>
          <p:nvPr/>
        </p:nvGrpSpPr>
        <p:grpSpPr>
          <a:xfrm>
            <a:off x="-145626" y="1141761"/>
            <a:ext cx="9443277" cy="2924839"/>
            <a:chOff x="-145626" y="1141761"/>
            <a:chExt cx="9443277" cy="2924839"/>
          </a:xfrm>
        </p:grpSpPr>
        <p:sp>
          <p:nvSpPr>
            <p:cNvPr id="446" name="Google Shape;446;p3"/>
            <p:cNvSpPr/>
            <p:nvPr/>
          </p:nvSpPr>
          <p:spPr>
            <a:xfrm rot="10800000">
              <a:off x="443535" y="3433169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7" name="Google Shape;447;p3"/>
            <p:cNvGrpSpPr/>
            <p:nvPr/>
          </p:nvGrpSpPr>
          <p:grpSpPr>
            <a:xfrm>
              <a:off x="-145626" y="1141761"/>
              <a:ext cx="9443277" cy="2924839"/>
              <a:chOff x="-145626" y="1141761"/>
              <a:chExt cx="9443277" cy="2924839"/>
            </a:xfrm>
          </p:grpSpPr>
          <p:sp>
            <p:nvSpPr>
              <p:cNvPr id="448" name="Google Shape;448;p3"/>
              <p:cNvSpPr/>
              <p:nvPr/>
            </p:nvSpPr>
            <p:spPr>
              <a:xfrm rot="10800000">
                <a:off x="-145626" y="3788988"/>
                <a:ext cx="262981" cy="277613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607" extrusionOk="0">
                    <a:moveTo>
                      <a:pt x="1745" y="978"/>
                    </a:moveTo>
                    <a:cubicBezTo>
                      <a:pt x="1882" y="978"/>
                      <a:pt x="2008" y="1020"/>
                      <a:pt x="2123" y="1083"/>
                    </a:cubicBezTo>
                    <a:cubicBezTo>
                      <a:pt x="2123" y="1083"/>
                      <a:pt x="2144" y="1083"/>
                      <a:pt x="2144" y="1094"/>
                    </a:cubicBezTo>
                    <a:cubicBezTo>
                      <a:pt x="2144" y="1094"/>
                      <a:pt x="2155" y="1094"/>
                      <a:pt x="2155" y="1104"/>
                    </a:cubicBezTo>
                    <a:cubicBezTo>
                      <a:pt x="2271" y="1178"/>
                      <a:pt x="2365" y="1283"/>
                      <a:pt x="2428" y="1388"/>
                    </a:cubicBezTo>
                    <a:cubicBezTo>
                      <a:pt x="2428" y="1388"/>
                      <a:pt x="2428" y="1399"/>
                      <a:pt x="2439" y="1399"/>
                    </a:cubicBezTo>
                    <a:cubicBezTo>
                      <a:pt x="2439" y="1399"/>
                      <a:pt x="2439" y="1409"/>
                      <a:pt x="2460" y="1409"/>
                    </a:cubicBezTo>
                    <a:cubicBezTo>
                      <a:pt x="2523" y="1525"/>
                      <a:pt x="2544" y="1661"/>
                      <a:pt x="2544" y="1788"/>
                    </a:cubicBezTo>
                    <a:lnTo>
                      <a:pt x="2544" y="1809"/>
                    </a:lnTo>
                    <a:lnTo>
                      <a:pt x="2544" y="1819"/>
                    </a:lnTo>
                    <a:cubicBezTo>
                      <a:pt x="2544" y="1945"/>
                      <a:pt x="2512" y="2082"/>
                      <a:pt x="2439" y="2198"/>
                    </a:cubicBezTo>
                    <a:cubicBezTo>
                      <a:pt x="2439" y="2198"/>
                      <a:pt x="2439" y="2208"/>
                      <a:pt x="2428" y="2208"/>
                    </a:cubicBezTo>
                    <a:cubicBezTo>
                      <a:pt x="2428" y="2208"/>
                      <a:pt x="2428" y="2229"/>
                      <a:pt x="2418" y="2229"/>
                    </a:cubicBezTo>
                    <a:cubicBezTo>
                      <a:pt x="2355" y="2345"/>
                      <a:pt x="2249" y="2439"/>
                      <a:pt x="2144" y="2502"/>
                    </a:cubicBezTo>
                    <a:cubicBezTo>
                      <a:pt x="2144" y="2502"/>
                      <a:pt x="2123" y="2502"/>
                      <a:pt x="2123" y="2513"/>
                    </a:cubicBezTo>
                    <a:cubicBezTo>
                      <a:pt x="2123" y="2513"/>
                      <a:pt x="2113" y="2513"/>
                      <a:pt x="2113" y="2523"/>
                    </a:cubicBezTo>
                    <a:cubicBezTo>
                      <a:pt x="1997" y="2597"/>
                      <a:pt x="1861" y="2618"/>
                      <a:pt x="1734" y="2618"/>
                    </a:cubicBezTo>
                    <a:lnTo>
                      <a:pt x="1703" y="2618"/>
                    </a:lnTo>
                    <a:cubicBezTo>
                      <a:pt x="1577" y="2618"/>
                      <a:pt x="1440" y="2576"/>
                      <a:pt x="1325" y="2513"/>
                    </a:cubicBezTo>
                    <a:cubicBezTo>
                      <a:pt x="1325" y="2513"/>
                      <a:pt x="1314" y="2513"/>
                      <a:pt x="1314" y="2502"/>
                    </a:cubicBezTo>
                    <a:cubicBezTo>
                      <a:pt x="1314" y="2502"/>
                      <a:pt x="1293" y="2502"/>
                      <a:pt x="1293" y="2492"/>
                    </a:cubicBezTo>
                    <a:cubicBezTo>
                      <a:pt x="1177" y="2418"/>
                      <a:pt x="1083" y="2313"/>
                      <a:pt x="1020" y="2208"/>
                    </a:cubicBezTo>
                    <a:cubicBezTo>
                      <a:pt x="1020" y="2208"/>
                      <a:pt x="1020" y="2198"/>
                      <a:pt x="1009" y="2198"/>
                    </a:cubicBezTo>
                    <a:cubicBezTo>
                      <a:pt x="1009" y="2198"/>
                      <a:pt x="1009" y="2187"/>
                      <a:pt x="999" y="2187"/>
                    </a:cubicBezTo>
                    <a:cubicBezTo>
                      <a:pt x="925" y="2071"/>
                      <a:pt x="904" y="1935"/>
                      <a:pt x="904" y="1809"/>
                    </a:cubicBezTo>
                    <a:lnTo>
                      <a:pt x="904" y="1788"/>
                    </a:lnTo>
                    <a:lnTo>
                      <a:pt x="904" y="1777"/>
                    </a:lnTo>
                    <a:cubicBezTo>
                      <a:pt x="904" y="1651"/>
                      <a:pt x="946" y="1514"/>
                      <a:pt x="1009" y="1399"/>
                    </a:cubicBezTo>
                    <a:cubicBezTo>
                      <a:pt x="1009" y="1399"/>
                      <a:pt x="1009" y="1388"/>
                      <a:pt x="1020" y="1388"/>
                    </a:cubicBezTo>
                    <a:cubicBezTo>
                      <a:pt x="1020" y="1388"/>
                      <a:pt x="1020" y="1367"/>
                      <a:pt x="1030" y="1367"/>
                    </a:cubicBezTo>
                    <a:cubicBezTo>
                      <a:pt x="1104" y="1252"/>
                      <a:pt x="1209" y="1157"/>
                      <a:pt x="1314" y="1094"/>
                    </a:cubicBezTo>
                    <a:cubicBezTo>
                      <a:pt x="1314" y="1094"/>
                      <a:pt x="1325" y="1094"/>
                      <a:pt x="1325" y="1083"/>
                    </a:cubicBezTo>
                    <a:lnTo>
                      <a:pt x="1335" y="1083"/>
                    </a:lnTo>
                    <a:cubicBezTo>
                      <a:pt x="1461" y="1020"/>
                      <a:pt x="1587" y="989"/>
                      <a:pt x="1724" y="978"/>
                    </a:cubicBezTo>
                    <a:close/>
                    <a:moveTo>
                      <a:pt x="1419" y="1"/>
                    </a:moveTo>
                    <a:lnTo>
                      <a:pt x="1282" y="526"/>
                    </a:lnTo>
                    <a:cubicBezTo>
                      <a:pt x="1240" y="547"/>
                      <a:pt x="1198" y="558"/>
                      <a:pt x="1156" y="579"/>
                    </a:cubicBezTo>
                    <a:cubicBezTo>
                      <a:pt x="1125" y="600"/>
                      <a:pt x="1083" y="610"/>
                      <a:pt x="1062" y="621"/>
                    </a:cubicBezTo>
                    <a:cubicBezTo>
                      <a:pt x="1051" y="621"/>
                      <a:pt x="1051" y="631"/>
                      <a:pt x="1041" y="631"/>
                    </a:cubicBezTo>
                    <a:lnTo>
                      <a:pt x="1020" y="652"/>
                    </a:lnTo>
                    <a:cubicBezTo>
                      <a:pt x="957" y="684"/>
                      <a:pt x="894" y="737"/>
                      <a:pt x="820" y="789"/>
                    </a:cubicBezTo>
                    <a:lnTo>
                      <a:pt x="294" y="631"/>
                    </a:lnTo>
                    <a:lnTo>
                      <a:pt x="0" y="1146"/>
                    </a:lnTo>
                    <a:lnTo>
                      <a:pt x="389" y="1525"/>
                    </a:lnTo>
                    <a:cubicBezTo>
                      <a:pt x="410" y="1556"/>
                      <a:pt x="410" y="1577"/>
                      <a:pt x="389" y="1609"/>
                    </a:cubicBezTo>
                    <a:cubicBezTo>
                      <a:pt x="389" y="1630"/>
                      <a:pt x="389" y="1651"/>
                      <a:pt x="379" y="1672"/>
                    </a:cubicBezTo>
                    <a:lnTo>
                      <a:pt x="379" y="1704"/>
                    </a:lnTo>
                    <a:lnTo>
                      <a:pt x="379" y="1767"/>
                    </a:lnTo>
                    <a:lnTo>
                      <a:pt x="379" y="1777"/>
                    </a:lnTo>
                    <a:lnTo>
                      <a:pt x="379" y="1809"/>
                    </a:lnTo>
                    <a:lnTo>
                      <a:pt x="379" y="1830"/>
                    </a:lnTo>
                    <a:cubicBezTo>
                      <a:pt x="379" y="1914"/>
                      <a:pt x="389" y="1987"/>
                      <a:pt x="410" y="2082"/>
                    </a:cubicBezTo>
                    <a:lnTo>
                      <a:pt x="0" y="2450"/>
                    </a:lnTo>
                    <a:lnTo>
                      <a:pt x="284" y="2975"/>
                    </a:lnTo>
                    <a:lnTo>
                      <a:pt x="809" y="2818"/>
                    </a:lnTo>
                    <a:lnTo>
                      <a:pt x="862" y="2870"/>
                    </a:lnTo>
                    <a:cubicBezTo>
                      <a:pt x="873" y="2881"/>
                      <a:pt x="904" y="2891"/>
                      <a:pt x="915" y="2912"/>
                    </a:cubicBezTo>
                    <a:cubicBezTo>
                      <a:pt x="925" y="2912"/>
                      <a:pt x="925" y="2923"/>
                      <a:pt x="946" y="2923"/>
                    </a:cubicBezTo>
                    <a:cubicBezTo>
                      <a:pt x="957" y="2933"/>
                      <a:pt x="978" y="2944"/>
                      <a:pt x="999" y="2965"/>
                    </a:cubicBezTo>
                    <a:cubicBezTo>
                      <a:pt x="1009" y="2965"/>
                      <a:pt x="1009" y="2975"/>
                      <a:pt x="1020" y="2975"/>
                    </a:cubicBezTo>
                    <a:cubicBezTo>
                      <a:pt x="1030" y="2975"/>
                      <a:pt x="1030" y="2986"/>
                      <a:pt x="1051" y="2986"/>
                    </a:cubicBezTo>
                    <a:cubicBezTo>
                      <a:pt x="1072" y="2996"/>
                      <a:pt x="1104" y="3017"/>
                      <a:pt x="1135" y="3028"/>
                    </a:cubicBezTo>
                    <a:cubicBezTo>
                      <a:pt x="1177" y="3049"/>
                      <a:pt x="1230" y="3070"/>
                      <a:pt x="1272" y="3080"/>
                    </a:cubicBezTo>
                    <a:lnTo>
                      <a:pt x="1388" y="3606"/>
                    </a:lnTo>
                    <a:lnTo>
                      <a:pt x="1997" y="3606"/>
                    </a:lnTo>
                    <a:lnTo>
                      <a:pt x="2123" y="3080"/>
                    </a:lnTo>
                    <a:cubicBezTo>
                      <a:pt x="2165" y="3070"/>
                      <a:pt x="2218" y="3049"/>
                      <a:pt x="2260" y="3028"/>
                    </a:cubicBezTo>
                    <a:cubicBezTo>
                      <a:pt x="2281" y="3017"/>
                      <a:pt x="2323" y="2996"/>
                      <a:pt x="2344" y="2986"/>
                    </a:cubicBezTo>
                    <a:cubicBezTo>
                      <a:pt x="2365" y="2986"/>
                      <a:pt x="2365" y="2975"/>
                      <a:pt x="2376" y="2975"/>
                    </a:cubicBezTo>
                    <a:lnTo>
                      <a:pt x="2386" y="2965"/>
                    </a:lnTo>
                    <a:cubicBezTo>
                      <a:pt x="2397" y="2944"/>
                      <a:pt x="2418" y="2944"/>
                      <a:pt x="2428" y="2933"/>
                    </a:cubicBezTo>
                    <a:cubicBezTo>
                      <a:pt x="2439" y="2933"/>
                      <a:pt x="2439" y="2923"/>
                      <a:pt x="2449" y="2923"/>
                    </a:cubicBezTo>
                    <a:cubicBezTo>
                      <a:pt x="2502" y="2891"/>
                      <a:pt x="2544" y="2860"/>
                      <a:pt x="2586" y="2818"/>
                    </a:cubicBezTo>
                    <a:lnTo>
                      <a:pt x="3111" y="2975"/>
                    </a:lnTo>
                    <a:lnTo>
                      <a:pt x="3416" y="2460"/>
                    </a:lnTo>
                    <a:lnTo>
                      <a:pt x="3017" y="2082"/>
                    </a:lnTo>
                    <a:cubicBezTo>
                      <a:pt x="3027" y="2040"/>
                      <a:pt x="3027" y="2019"/>
                      <a:pt x="3027" y="1977"/>
                    </a:cubicBezTo>
                    <a:lnTo>
                      <a:pt x="3027" y="1935"/>
                    </a:lnTo>
                    <a:lnTo>
                      <a:pt x="3027" y="1872"/>
                    </a:lnTo>
                    <a:lnTo>
                      <a:pt x="3027" y="1830"/>
                    </a:lnTo>
                    <a:lnTo>
                      <a:pt x="3027" y="1809"/>
                    </a:lnTo>
                    <a:lnTo>
                      <a:pt x="3027" y="1777"/>
                    </a:lnTo>
                    <a:cubicBezTo>
                      <a:pt x="3027" y="1704"/>
                      <a:pt x="3017" y="1619"/>
                      <a:pt x="3006" y="1525"/>
                    </a:cubicBezTo>
                    <a:lnTo>
                      <a:pt x="3416" y="1157"/>
                    </a:lnTo>
                    <a:lnTo>
                      <a:pt x="3122" y="631"/>
                    </a:lnTo>
                    <a:lnTo>
                      <a:pt x="2596" y="789"/>
                    </a:lnTo>
                    <a:cubicBezTo>
                      <a:pt x="2554" y="758"/>
                      <a:pt x="2502" y="715"/>
                      <a:pt x="2470" y="684"/>
                    </a:cubicBezTo>
                    <a:cubicBezTo>
                      <a:pt x="2449" y="673"/>
                      <a:pt x="2428" y="663"/>
                      <a:pt x="2418" y="652"/>
                    </a:cubicBezTo>
                    <a:cubicBezTo>
                      <a:pt x="2397" y="652"/>
                      <a:pt x="2397" y="631"/>
                      <a:pt x="2386" y="631"/>
                    </a:cubicBezTo>
                    <a:cubicBezTo>
                      <a:pt x="2376" y="631"/>
                      <a:pt x="2376" y="621"/>
                      <a:pt x="2365" y="621"/>
                    </a:cubicBezTo>
                    <a:cubicBezTo>
                      <a:pt x="2334" y="610"/>
                      <a:pt x="2313" y="600"/>
                      <a:pt x="2271" y="579"/>
                    </a:cubicBezTo>
                    <a:cubicBezTo>
                      <a:pt x="2228" y="568"/>
                      <a:pt x="2176" y="547"/>
                      <a:pt x="2134" y="526"/>
                    </a:cubicBez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>
                <a:off x="9034670" y="1141761"/>
                <a:ext cx="262981" cy="277613"/>
              </a:xfrm>
              <a:custGeom>
                <a:avLst/>
                <a:gdLst/>
                <a:ahLst/>
                <a:cxnLst/>
                <a:rect l="l" t="t" r="r" b="b"/>
                <a:pathLst>
                  <a:path w="3417" h="3607" extrusionOk="0">
                    <a:moveTo>
                      <a:pt x="1745" y="978"/>
                    </a:moveTo>
                    <a:cubicBezTo>
                      <a:pt x="1882" y="978"/>
                      <a:pt x="2008" y="1020"/>
                      <a:pt x="2123" y="1083"/>
                    </a:cubicBezTo>
                    <a:cubicBezTo>
                      <a:pt x="2123" y="1083"/>
                      <a:pt x="2144" y="1083"/>
                      <a:pt x="2144" y="1094"/>
                    </a:cubicBezTo>
                    <a:cubicBezTo>
                      <a:pt x="2144" y="1094"/>
                      <a:pt x="2155" y="1094"/>
                      <a:pt x="2155" y="1104"/>
                    </a:cubicBezTo>
                    <a:cubicBezTo>
                      <a:pt x="2271" y="1178"/>
                      <a:pt x="2365" y="1283"/>
                      <a:pt x="2428" y="1388"/>
                    </a:cubicBezTo>
                    <a:cubicBezTo>
                      <a:pt x="2428" y="1388"/>
                      <a:pt x="2428" y="1399"/>
                      <a:pt x="2439" y="1399"/>
                    </a:cubicBezTo>
                    <a:cubicBezTo>
                      <a:pt x="2439" y="1399"/>
                      <a:pt x="2439" y="1409"/>
                      <a:pt x="2460" y="1409"/>
                    </a:cubicBezTo>
                    <a:cubicBezTo>
                      <a:pt x="2523" y="1525"/>
                      <a:pt x="2544" y="1661"/>
                      <a:pt x="2544" y="1788"/>
                    </a:cubicBezTo>
                    <a:lnTo>
                      <a:pt x="2544" y="1809"/>
                    </a:lnTo>
                    <a:lnTo>
                      <a:pt x="2544" y="1819"/>
                    </a:lnTo>
                    <a:cubicBezTo>
                      <a:pt x="2544" y="1945"/>
                      <a:pt x="2512" y="2082"/>
                      <a:pt x="2439" y="2198"/>
                    </a:cubicBezTo>
                    <a:cubicBezTo>
                      <a:pt x="2439" y="2198"/>
                      <a:pt x="2439" y="2208"/>
                      <a:pt x="2428" y="2208"/>
                    </a:cubicBezTo>
                    <a:cubicBezTo>
                      <a:pt x="2428" y="2208"/>
                      <a:pt x="2428" y="2229"/>
                      <a:pt x="2418" y="2229"/>
                    </a:cubicBezTo>
                    <a:cubicBezTo>
                      <a:pt x="2355" y="2345"/>
                      <a:pt x="2249" y="2439"/>
                      <a:pt x="2144" y="2502"/>
                    </a:cubicBezTo>
                    <a:cubicBezTo>
                      <a:pt x="2144" y="2502"/>
                      <a:pt x="2123" y="2502"/>
                      <a:pt x="2123" y="2513"/>
                    </a:cubicBezTo>
                    <a:cubicBezTo>
                      <a:pt x="2123" y="2513"/>
                      <a:pt x="2113" y="2513"/>
                      <a:pt x="2113" y="2523"/>
                    </a:cubicBezTo>
                    <a:cubicBezTo>
                      <a:pt x="1997" y="2597"/>
                      <a:pt x="1861" y="2618"/>
                      <a:pt x="1734" y="2618"/>
                    </a:cubicBezTo>
                    <a:lnTo>
                      <a:pt x="1703" y="2618"/>
                    </a:lnTo>
                    <a:cubicBezTo>
                      <a:pt x="1577" y="2618"/>
                      <a:pt x="1440" y="2576"/>
                      <a:pt x="1325" y="2513"/>
                    </a:cubicBezTo>
                    <a:cubicBezTo>
                      <a:pt x="1325" y="2513"/>
                      <a:pt x="1314" y="2513"/>
                      <a:pt x="1314" y="2502"/>
                    </a:cubicBezTo>
                    <a:cubicBezTo>
                      <a:pt x="1314" y="2502"/>
                      <a:pt x="1293" y="2502"/>
                      <a:pt x="1293" y="2492"/>
                    </a:cubicBezTo>
                    <a:cubicBezTo>
                      <a:pt x="1177" y="2418"/>
                      <a:pt x="1083" y="2313"/>
                      <a:pt x="1020" y="2208"/>
                    </a:cubicBezTo>
                    <a:cubicBezTo>
                      <a:pt x="1020" y="2208"/>
                      <a:pt x="1020" y="2198"/>
                      <a:pt x="1009" y="2198"/>
                    </a:cubicBezTo>
                    <a:cubicBezTo>
                      <a:pt x="1009" y="2198"/>
                      <a:pt x="1009" y="2187"/>
                      <a:pt x="999" y="2187"/>
                    </a:cubicBezTo>
                    <a:cubicBezTo>
                      <a:pt x="925" y="2071"/>
                      <a:pt x="904" y="1935"/>
                      <a:pt x="904" y="1809"/>
                    </a:cubicBezTo>
                    <a:lnTo>
                      <a:pt x="904" y="1788"/>
                    </a:lnTo>
                    <a:lnTo>
                      <a:pt x="904" y="1777"/>
                    </a:lnTo>
                    <a:cubicBezTo>
                      <a:pt x="904" y="1651"/>
                      <a:pt x="946" y="1514"/>
                      <a:pt x="1009" y="1399"/>
                    </a:cubicBezTo>
                    <a:cubicBezTo>
                      <a:pt x="1009" y="1399"/>
                      <a:pt x="1009" y="1388"/>
                      <a:pt x="1020" y="1388"/>
                    </a:cubicBezTo>
                    <a:cubicBezTo>
                      <a:pt x="1020" y="1388"/>
                      <a:pt x="1020" y="1367"/>
                      <a:pt x="1030" y="1367"/>
                    </a:cubicBezTo>
                    <a:cubicBezTo>
                      <a:pt x="1104" y="1252"/>
                      <a:pt x="1209" y="1157"/>
                      <a:pt x="1314" y="1094"/>
                    </a:cubicBezTo>
                    <a:cubicBezTo>
                      <a:pt x="1314" y="1094"/>
                      <a:pt x="1325" y="1094"/>
                      <a:pt x="1325" y="1083"/>
                    </a:cubicBezTo>
                    <a:lnTo>
                      <a:pt x="1335" y="1083"/>
                    </a:lnTo>
                    <a:cubicBezTo>
                      <a:pt x="1461" y="1020"/>
                      <a:pt x="1587" y="989"/>
                      <a:pt x="1724" y="978"/>
                    </a:cubicBezTo>
                    <a:close/>
                    <a:moveTo>
                      <a:pt x="1419" y="1"/>
                    </a:moveTo>
                    <a:lnTo>
                      <a:pt x="1282" y="526"/>
                    </a:lnTo>
                    <a:cubicBezTo>
                      <a:pt x="1240" y="547"/>
                      <a:pt x="1198" y="558"/>
                      <a:pt x="1156" y="579"/>
                    </a:cubicBezTo>
                    <a:cubicBezTo>
                      <a:pt x="1125" y="600"/>
                      <a:pt x="1083" y="610"/>
                      <a:pt x="1062" y="621"/>
                    </a:cubicBezTo>
                    <a:cubicBezTo>
                      <a:pt x="1051" y="621"/>
                      <a:pt x="1051" y="631"/>
                      <a:pt x="1041" y="631"/>
                    </a:cubicBezTo>
                    <a:lnTo>
                      <a:pt x="1020" y="652"/>
                    </a:lnTo>
                    <a:cubicBezTo>
                      <a:pt x="957" y="684"/>
                      <a:pt x="894" y="737"/>
                      <a:pt x="820" y="789"/>
                    </a:cubicBezTo>
                    <a:lnTo>
                      <a:pt x="294" y="631"/>
                    </a:lnTo>
                    <a:lnTo>
                      <a:pt x="0" y="1146"/>
                    </a:lnTo>
                    <a:lnTo>
                      <a:pt x="389" y="1525"/>
                    </a:lnTo>
                    <a:cubicBezTo>
                      <a:pt x="410" y="1556"/>
                      <a:pt x="410" y="1577"/>
                      <a:pt x="389" y="1609"/>
                    </a:cubicBezTo>
                    <a:cubicBezTo>
                      <a:pt x="389" y="1630"/>
                      <a:pt x="389" y="1651"/>
                      <a:pt x="379" y="1672"/>
                    </a:cubicBezTo>
                    <a:lnTo>
                      <a:pt x="379" y="1704"/>
                    </a:lnTo>
                    <a:lnTo>
                      <a:pt x="379" y="1767"/>
                    </a:lnTo>
                    <a:lnTo>
                      <a:pt x="379" y="1777"/>
                    </a:lnTo>
                    <a:lnTo>
                      <a:pt x="379" y="1809"/>
                    </a:lnTo>
                    <a:lnTo>
                      <a:pt x="379" y="1830"/>
                    </a:lnTo>
                    <a:cubicBezTo>
                      <a:pt x="379" y="1914"/>
                      <a:pt x="389" y="1987"/>
                      <a:pt x="410" y="2082"/>
                    </a:cubicBezTo>
                    <a:lnTo>
                      <a:pt x="0" y="2450"/>
                    </a:lnTo>
                    <a:lnTo>
                      <a:pt x="284" y="2975"/>
                    </a:lnTo>
                    <a:lnTo>
                      <a:pt x="809" y="2818"/>
                    </a:lnTo>
                    <a:lnTo>
                      <a:pt x="862" y="2870"/>
                    </a:lnTo>
                    <a:cubicBezTo>
                      <a:pt x="873" y="2881"/>
                      <a:pt x="904" y="2891"/>
                      <a:pt x="915" y="2912"/>
                    </a:cubicBezTo>
                    <a:cubicBezTo>
                      <a:pt x="925" y="2912"/>
                      <a:pt x="925" y="2923"/>
                      <a:pt x="946" y="2923"/>
                    </a:cubicBezTo>
                    <a:cubicBezTo>
                      <a:pt x="957" y="2933"/>
                      <a:pt x="978" y="2944"/>
                      <a:pt x="999" y="2965"/>
                    </a:cubicBezTo>
                    <a:cubicBezTo>
                      <a:pt x="1009" y="2965"/>
                      <a:pt x="1009" y="2975"/>
                      <a:pt x="1020" y="2975"/>
                    </a:cubicBezTo>
                    <a:cubicBezTo>
                      <a:pt x="1030" y="2975"/>
                      <a:pt x="1030" y="2986"/>
                      <a:pt x="1051" y="2986"/>
                    </a:cubicBezTo>
                    <a:cubicBezTo>
                      <a:pt x="1072" y="2996"/>
                      <a:pt x="1104" y="3017"/>
                      <a:pt x="1135" y="3028"/>
                    </a:cubicBezTo>
                    <a:cubicBezTo>
                      <a:pt x="1177" y="3049"/>
                      <a:pt x="1230" y="3070"/>
                      <a:pt x="1272" y="3080"/>
                    </a:cubicBezTo>
                    <a:lnTo>
                      <a:pt x="1388" y="3606"/>
                    </a:lnTo>
                    <a:lnTo>
                      <a:pt x="1997" y="3606"/>
                    </a:lnTo>
                    <a:lnTo>
                      <a:pt x="2123" y="3080"/>
                    </a:lnTo>
                    <a:cubicBezTo>
                      <a:pt x="2165" y="3070"/>
                      <a:pt x="2218" y="3049"/>
                      <a:pt x="2260" y="3028"/>
                    </a:cubicBezTo>
                    <a:cubicBezTo>
                      <a:pt x="2281" y="3017"/>
                      <a:pt x="2323" y="2996"/>
                      <a:pt x="2344" y="2986"/>
                    </a:cubicBezTo>
                    <a:cubicBezTo>
                      <a:pt x="2365" y="2986"/>
                      <a:pt x="2365" y="2975"/>
                      <a:pt x="2376" y="2975"/>
                    </a:cubicBezTo>
                    <a:lnTo>
                      <a:pt x="2386" y="2965"/>
                    </a:lnTo>
                    <a:cubicBezTo>
                      <a:pt x="2397" y="2944"/>
                      <a:pt x="2418" y="2944"/>
                      <a:pt x="2428" y="2933"/>
                    </a:cubicBezTo>
                    <a:cubicBezTo>
                      <a:pt x="2439" y="2933"/>
                      <a:pt x="2439" y="2923"/>
                      <a:pt x="2449" y="2923"/>
                    </a:cubicBezTo>
                    <a:cubicBezTo>
                      <a:pt x="2502" y="2891"/>
                      <a:pt x="2544" y="2860"/>
                      <a:pt x="2586" y="2818"/>
                    </a:cubicBezTo>
                    <a:lnTo>
                      <a:pt x="3111" y="2975"/>
                    </a:lnTo>
                    <a:lnTo>
                      <a:pt x="3416" y="2460"/>
                    </a:lnTo>
                    <a:lnTo>
                      <a:pt x="3017" y="2082"/>
                    </a:lnTo>
                    <a:cubicBezTo>
                      <a:pt x="3027" y="2040"/>
                      <a:pt x="3027" y="2019"/>
                      <a:pt x="3027" y="1977"/>
                    </a:cubicBezTo>
                    <a:lnTo>
                      <a:pt x="3027" y="1935"/>
                    </a:lnTo>
                    <a:lnTo>
                      <a:pt x="3027" y="1872"/>
                    </a:lnTo>
                    <a:lnTo>
                      <a:pt x="3027" y="1830"/>
                    </a:lnTo>
                    <a:lnTo>
                      <a:pt x="3027" y="1809"/>
                    </a:lnTo>
                    <a:lnTo>
                      <a:pt x="3027" y="1777"/>
                    </a:lnTo>
                    <a:cubicBezTo>
                      <a:pt x="3027" y="1704"/>
                      <a:pt x="3017" y="1619"/>
                      <a:pt x="3006" y="1525"/>
                    </a:cubicBezTo>
                    <a:lnTo>
                      <a:pt x="3416" y="1157"/>
                    </a:lnTo>
                    <a:lnTo>
                      <a:pt x="3122" y="631"/>
                    </a:lnTo>
                    <a:lnTo>
                      <a:pt x="2596" y="789"/>
                    </a:lnTo>
                    <a:cubicBezTo>
                      <a:pt x="2554" y="758"/>
                      <a:pt x="2502" y="715"/>
                      <a:pt x="2470" y="684"/>
                    </a:cubicBezTo>
                    <a:cubicBezTo>
                      <a:pt x="2449" y="673"/>
                      <a:pt x="2428" y="663"/>
                      <a:pt x="2418" y="652"/>
                    </a:cubicBezTo>
                    <a:cubicBezTo>
                      <a:pt x="2397" y="652"/>
                      <a:pt x="2397" y="631"/>
                      <a:pt x="2386" y="631"/>
                    </a:cubicBezTo>
                    <a:cubicBezTo>
                      <a:pt x="2376" y="631"/>
                      <a:pt x="2376" y="621"/>
                      <a:pt x="2365" y="621"/>
                    </a:cubicBezTo>
                    <a:cubicBezTo>
                      <a:pt x="2334" y="610"/>
                      <a:pt x="2313" y="600"/>
                      <a:pt x="2271" y="579"/>
                    </a:cubicBezTo>
                    <a:cubicBezTo>
                      <a:pt x="2228" y="568"/>
                      <a:pt x="2176" y="547"/>
                      <a:pt x="2134" y="526"/>
                    </a:cubicBezTo>
                    <a:lnTo>
                      <a:pt x="20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3"/>
            <p:cNvSpPr/>
            <p:nvPr/>
          </p:nvSpPr>
          <p:spPr>
            <a:xfrm>
              <a:off x="8470154" y="1523604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4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454" name="Google Shape;454;p4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458" name="Google Shape;458;p4"/>
          <p:cNvGrpSpPr/>
          <p:nvPr/>
        </p:nvGrpSpPr>
        <p:grpSpPr>
          <a:xfrm>
            <a:off x="-10228" y="838903"/>
            <a:ext cx="9180707" cy="3485976"/>
            <a:chOff x="-10228" y="838903"/>
            <a:chExt cx="9180707" cy="3485976"/>
          </a:xfrm>
        </p:grpSpPr>
        <p:grpSp>
          <p:nvGrpSpPr>
            <p:cNvPr id="459" name="Google Shape;459;p4"/>
            <p:cNvGrpSpPr/>
            <p:nvPr/>
          </p:nvGrpSpPr>
          <p:grpSpPr>
            <a:xfrm rot="-5400000">
              <a:off x="-626085" y="1454760"/>
              <a:ext cx="1417177" cy="185464"/>
              <a:chOff x="3154875" y="3452150"/>
              <a:chExt cx="546350" cy="71500"/>
            </a:xfrm>
          </p:grpSpPr>
          <p:sp>
            <p:nvSpPr>
              <p:cNvPr id="460" name="Google Shape;460;p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8" name="Google Shape;488;p4"/>
            <p:cNvGrpSpPr/>
            <p:nvPr/>
          </p:nvGrpSpPr>
          <p:grpSpPr>
            <a:xfrm rot="5400000">
              <a:off x="8369158" y="3523558"/>
              <a:ext cx="1417177" cy="185464"/>
              <a:chOff x="3154875" y="3452150"/>
              <a:chExt cx="546350" cy="71500"/>
            </a:xfrm>
          </p:grpSpPr>
          <p:sp>
            <p:nvSpPr>
              <p:cNvPr id="489" name="Google Shape;489;p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7" name="Google Shape;517;p4"/>
          <p:cNvGrpSpPr/>
          <p:nvPr/>
        </p:nvGrpSpPr>
        <p:grpSpPr>
          <a:xfrm>
            <a:off x="209191" y="-294713"/>
            <a:ext cx="8741869" cy="5753208"/>
            <a:chOff x="209191" y="-294713"/>
            <a:chExt cx="8741869" cy="5753208"/>
          </a:xfrm>
        </p:grpSpPr>
        <p:sp>
          <p:nvSpPr>
            <p:cNvPr id="518" name="Google Shape;518;p4"/>
            <p:cNvSpPr/>
            <p:nvPr/>
          </p:nvSpPr>
          <p:spPr>
            <a:xfrm rot="-5400000">
              <a:off x="210984" y="-219364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9" name="Google Shape;519;p4"/>
            <p:cNvGrpSpPr/>
            <p:nvPr/>
          </p:nvGrpSpPr>
          <p:grpSpPr>
            <a:xfrm rot="-5400000">
              <a:off x="1008732" y="-294713"/>
              <a:ext cx="597760" cy="597760"/>
              <a:chOff x="2190750" y="1314200"/>
              <a:chExt cx="2820954" cy="2820954"/>
            </a:xfrm>
          </p:grpSpPr>
          <p:sp>
            <p:nvSpPr>
              <p:cNvPr id="520" name="Google Shape;520;p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4"/>
            <p:cNvSpPr/>
            <p:nvPr/>
          </p:nvSpPr>
          <p:spPr>
            <a:xfrm rot="5400000">
              <a:off x="8229756" y="4660049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4"/>
            <p:cNvGrpSpPr/>
            <p:nvPr/>
          </p:nvGrpSpPr>
          <p:grpSpPr>
            <a:xfrm rot="5400000">
              <a:off x="7553758" y="4860735"/>
              <a:ext cx="597760" cy="597760"/>
              <a:chOff x="2190750" y="1314200"/>
              <a:chExt cx="2820954" cy="2820954"/>
            </a:xfrm>
          </p:grpSpPr>
          <p:sp>
            <p:nvSpPr>
              <p:cNvPr id="525" name="Google Shape;525;p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4"/>
          <p:cNvGrpSpPr/>
          <p:nvPr/>
        </p:nvGrpSpPr>
        <p:grpSpPr>
          <a:xfrm>
            <a:off x="-37257" y="-84010"/>
            <a:ext cx="9234765" cy="5331802"/>
            <a:chOff x="-37257" y="-84010"/>
            <a:chExt cx="9234765" cy="5331802"/>
          </a:xfrm>
        </p:grpSpPr>
        <p:sp>
          <p:nvSpPr>
            <p:cNvPr id="529" name="Google Shape;529;p4"/>
            <p:cNvSpPr/>
            <p:nvPr/>
          </p:nvSpPr>
          <p:spPr>
            <a:xfrm rot="-5400000">
              <a:off x="1741205" y="-89772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 rot="-5400000">
              <a:off x="-36660" y="437543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 rot="-5400000">
              <a:off x="308609" y="531598"/>
              <a:ext cx="169628" cy="17905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 rot="5400000">
              <a:off x="7212120" y="5035105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 rot="5400000">
              <a:off x="8958581" y="4486715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 rot="5400000">
              <a:off x="8682013" y="4453132"/>
              <a:ext cx="169628" cy="17905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7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824" name="Google Shape;824;p7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7"/>
          <p:cNvSpPr txBox="1">
            <a:spLocks noGrp="1"/>
          </p:cNvSpPr>
          <p:nvPr>
            <p:ph type="title"/>
          </p:nvPr>
        </p:nvSpPr>
        <p:spPr>
          <a:xfrm>
            <a:off x="4302913" y="1321925"/>
            <a:ext cx="3504900" cy="7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7"/>
          <p:cNvSpPr txBox="1">
            <a:spLocks noGrp="1"/>
          </p:cNvSpPr>
          <p:nvPr>
            <p:ph type="body" idx="1"/>
          </p:nvPr>
        </p:nvSpPr>
        <p:spPr>
          <a:xfrm>
            <a:off x="4302913" y="2087275"/>
            <a:ext cx="35049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828" name="Google Shape;828;p7"/>
          <p:cNvSpPr>
            <a:spLocks noGrp="1"/>
          </p:cNvSpPr>
          <p:nvPr>
            <p:ph type="pic" idx="2"/>
          </p:nvPr>
        </p:nvSpPr>
        <p:spPr>
          <a:xfrm>
            <a:off x="1336188" y="807450"/>
            <a:ext cx="2618400" cy="3528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29" name="Google Shape;829;p7"/>
          <p:cNvGrpSpPr/>
          <p:nvPr/>
        </p:nvGrpSpPr>
        <p:grpSpPr>
          <a:xfrm>
            <a:off x="8321260" y="3898160"/>
            <a:ext cx="1449944" cy="1829553"/>
            <a:chOff x="8321260" y="3898160"/>
            <a:chExt cx="1449944" cy="1829553"/>
          </a:xfrm>
        </p:grpSpPr>
        <p:grpSp>
          <p:nvGrpSpPr>
            <p:cNvPr id="830" name="Google Shape;830;p7"/>
            <p:cNvGrpSpPr/>
            <p:nvPr/>
          </p:nvGrpSpPr>
          <p:grpSpPr>
            <a:xfrm rot="10800000" flipH="1">
              <a:off x="8505203" y="4461063"/>
              <a:ext cx="1266001" cy="1266650"/>
              <a:chOff x="2985400" y="766025"/>
              <a:chExt cx="536350" cy="536625"/>
            </a:xfrm>
          </p:grpSpPr>
          <p:sp>
            <p:nvSpPr>
              <p:cNvPr id="831" name="Google Shape;831;p7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7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3" name="Google Shape;833;p7"/>
            <p:cNvSpPr/>
            <p:nvPr/>
          </p:nvSpPr>
          <p:spPr>
            <a:xfrm rot="10800000" flipH="1">
              <a:off x="8321260" y="3898160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7"/>
          <p:cNvGrpSpPr/>
          <p:nvPr/>
        </p:nvGrpSpPr>
        <p:grpSpPr>
          <a:xfrm>
            <a:off x="14284" y="1863151"/>
            <a:ext cx="9124141" cy="3287007"/>
            <a:chOff x="14284" y="1863151"/>
            <a:chExt cx="9124141" cy="3287007"/>
          </a:xfrm>
        </p:grpSpPr>
        <p:grpSp>
          <p:nvGrpSpPr>
            <p:cNvPr id="835" name="Google Shape;835;p7"/>
            <p:cNvGrpSpPr/>
            <p:nvPr/>
          </p:nvGrpSpPr>
          <p:grpSpPr>
            <a:xfrm flipH="1">
              <a:off x="14284" y="1863151"/>
              <a:ext cx="113159" cy="1417177"/>
              <a:chOff x="3021925" y="2384750"/>
              <a:chExt cx="43625" cy="546350"/>
            </a:xfrm>
          </p:grpSpPr>
          <p:sp>
            <p:nvSpPr>
              <p:cNvPr id="836" name="Google Shape;836;p7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7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7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7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7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7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7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7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7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7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7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7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7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7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7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7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7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7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7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7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7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3" name="Google Shape;863;p7"/>
            <p:cNvGrpSpPr/>
            <p:nvPr/>
          </p:nvGrpSpPr>
          <p:grpSpPr>
            <a:xfrm rot="10800000" flipH="1">
              <a:off x="6960419" y="4964694"/>
              <a:ext cx="1417177" cy="185464"/>
              <a:chOff x="3154875" y="3452150"/>
              <a:chExt cx="546350" cy="71500"/>
            </a:xfrm>
          </p:grpSpPr>
          <p:sp>
            <p:nvSpPr>
              <p:cNvPr id="864" name="Google Shape;864;p7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7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7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7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7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7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7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7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7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7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7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7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7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7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7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7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7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7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7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7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7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7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7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7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7"/>
            <p:cNvGrpSpPr/>
            <p:nvPr/>
          </p:nvGrpSpPr>
          <p:grpSpPr>
            <a:xfrm rot="10800000" flipH="1">
              <a:off x="9025267" y="2597073"/>
              <a:ext cx="113159" cy="1417177"/>
              <a:chOff x="3021925" y="2384750"/>
              <a:chExt cx="43625" cy="546350"/>
            </a:xfrm>
          </p:grpSpPr>
          <p:sp>
            <p:nvSpPr>
              <p:cNvPr id="893" name="Google Shape;893;p7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7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7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7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7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7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7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7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7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7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7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7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7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7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7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7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7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7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7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7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7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7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7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7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7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7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7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7"/>
          <p:cNvGrpSpPr/>
          <p:nvPr/>
        </p:nvGrpSpPr>
        <p:grpSpPr>
          <a:xfrm>
            <a:off x="8343077" y="3569089"/>
            <a:ext cx="621508" cy="1371577"/>
            <a:chOff x="8343077" y="3569089"/>
            <a:chExt cx="621508" cy="1371577"/>
          </a:xfrm>
        </p:grpSpPr>
        <p:sp>
          <p:nvSpPr>
            <p:cNvPr id="921" name="Google Shape;921;p7"/>
            <p:cNvSpPr/>
            <p:nvPr/>
          </p:nvSpPr>
          <p:spPr>
            <a:xfrm rot="10800000" flipH="1">
              <a:off x="8549518" y="4120903"/>
              <a:ext cx="262981" cy="277613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 rot="10800000" flipH="1">
              <a:off x="8726255" y="3569089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 rot="10800000" flipH="1">
              <a:off x="8343077" y="4689077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8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927" name="Google Shape;927;p8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8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930" name="Google Shape;930;p8"/>
          <p:cNvGrpSpPr/>
          <p:nvPr/>
        </p:nvGrpSpPr>
        <p:grpSpPr>
          <a:xfrm>
            <a:off x="163399" y="-917527"/>
            <a:ext cx="8819306" cy="6978584"/>
            <a:chOff x="163399" y="-917527"/>
            <a:chExt cx="8819306" cy="6978584"/>
          </a:xfrm>
        </p:grpSpPr>
        <p:grpSp>
          <p:nvGrpSpPr>
            <p:cNvPr id="931" name="Google Shape;931;p8"/>
            <p:cNvGrpSpPr/>
            <p:nvPr/>
          </p:nvGrpSpPr>
          <p:grpSpPr>
            <a:xfrm rot="10800000">
              <a:off x="163399" y="4463303"/>
              <a:ext cx="1597754" cy="1597754"/>
              <a:chOff x="2917325" y="1626900"/>
              <a:chExt cx="597850" cy="597850"/>
            </a:xfrm>
          </p:grpSpPr>
          <p:sp>
            <p:nvSpPr>
              <p:cNvPr id="932" name="Google Shape;932;p8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8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8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8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8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8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8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8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8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8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8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8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8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8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8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8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8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8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8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8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8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8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8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8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8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8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8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8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8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8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8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8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8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8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8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8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8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8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8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8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8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8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8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8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8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8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8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8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8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8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8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8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8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8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8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8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8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8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8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8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8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8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8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8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8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8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8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8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8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8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3" name="Google Shape;1013;p8"/>
            <p:cNvGrpSpPr/>
            <p:nvPr/>
          </p:nvGrpSpPr>
          <p:grpSpPr>
            <a:xfrm>
              <a:off x="7384951" y="-917527"/>
              <a:ext cx="1597754" cy="1597754"/>
              <a:chOff x="2917325" y="1626900"/>
              <a:chExt cx="597850" cy="597850"/>
            </a:xfrm>
          </p:grpSpPr>
          <p:sp>
            <p:nvSpPr>
              <p:cNvPr id="1014" name="Google Shape;1014;p8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8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8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8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8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8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8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8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8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8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8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8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8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8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8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8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8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8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8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8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8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8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8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8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8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8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8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8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8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8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8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8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8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8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8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8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8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8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8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8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8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8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8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8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8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8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8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8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8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8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8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8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8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8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8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8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8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8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8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5" name="Google Shape;1095;p8"/>
          <p:cNvGrpSpPr/>
          <p:nvPr/>
        </p:nvGrpSpPr>
        <p:grpSpPr>
          <a:xfrm>
            <a:off x="89674" y="1664509"/>
            <a:ext cx="8966757" cy="1814513"/>
            <a:chOff x="89674" y="1664509"/>
            <a:chExt cx="8966757" cy="1814513"/>
          </a:xfrm>
        </p:grpSpPr>
        <p:sp>
          <p:nvSpPr>
            <p:cNvPr id="1096" name="Google Shape;1096;p8"/>
            <p:cNvSpPr/>
            <p:nvPr/>
          </p:nvSpPr>
          <p:spPr>
            <a:xfrm rot="10800000">
              <a:off x="89674" y="3109701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8"/>
            <p:cNvSpPr/>
            <p:nvPr/>
          </p:nvSpPr>
          <p:spPr>
            <a:xfrm>
              <a:off x="8706555" y="1664509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8"/>
          <p:cNvGrpSpPr/>
          <p:nvPr/>
        </p:nvGrpSpPr>
        <p:grpSpPr>
          <a:xfrm>
            <a:off x="5634" y="-72345"/>
            <a:ext cx="9134835" cy="5288220"/>
            <a:chOff x="5634" y="-72345"/>
            <a:chExt cx="9134835" cy="5288220"/>
          </a:xfrm>
        </p:grpSpPr>
        <p:grpSp>
          <p:nvGrpSpPr>
            <p:cNvPr id="1099" name="Google Shape;1099;p8"/>
            <p:cNvGrpSpPr/>
            <p:nvPr/>
          </p:nvGrpSpPr>
          <p:grpSpPr>
            <a:xfrm rot="10800000">
              <a:off x="1761338" y="5030411"/>
              <a:ext cx="1417177" cy="185464"/>
              <a:chOff x="3154875" y="3452150"/>
              <a:chExt cx="546350" cy="71500"/>
            </a:xfrm>
          </p:grpSpPr>
          <p:sp>
            <p:nvSpPr>
              <p:cNvPr id="1100" name="Google Shape;1100;p8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8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8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8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8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8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8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8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8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8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8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8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8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8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8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8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8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8"/>
            <p:cNvGrpSpPr/>
            <p:nvPr/>
          </p:nvGrpSpPr>
          <p:grpSpPr>
            <a:xfrm rot="10800000">
              <a:off x="5634" y="3723303"/>
              <a:ext cx="113159" cy="1417177"/>
              <a:chOff x="3021925" y="2384750"/>
              <a:chExt cx="43625" cy="546350"/>
            </a:xfrm>
          </p:grpSpPr>
          <p:sp>
            <p:nvSpPr>
              <p:cNvPr id="1129" name="Google Shape;1129;p8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8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8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8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8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8"/>
            <p:cNvGrpSpPr/>
            <p:nvPr/>
          </p:nvGrpSpPr>
          <p:grpSpPr>
            <a:xfrm>
              <a:off x="5967589" y="-72345"/>
              <a:ext cx="1417177" cy="185464"/>
              <a:chOff x="3154875" y="3452150"/>
              <a:chExt cx="546350" cy="71500"/>
            </a:xfrm>
          </p:grpSpPr>
          <p:sp>
            <p:nvSpPr>
              <p:cNvPr id="1157" name="Google Shape;1157;p8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8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8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8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8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8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8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8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8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8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8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8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8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8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8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8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8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8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8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8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8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8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8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8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8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8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8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8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5" name="Google Shape;1185;p8"/>
            <p:cNvGrpSpPr/>
            <p:nvPr/>
          </p:nvGrpSpPr>
          <p:grpSpPr>
            <a:xfrm>
              <a:off x="9027311" y="3050"/>
              <a:ext cx="113159" cy="1417177"/>
              <a:chOff x="3021925" y="2384750"/>
              <a:chExt cx="43625" cy="546350"/>
            </a:xfrm>
          </p:grpSpPr>
          <p:sp>
            <p:nvSpPr>
              <p:cNvPr id="1186" name="Google Shape;1186;p8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8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8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8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8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8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8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8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8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8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8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8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8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8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8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8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8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8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8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8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8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8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8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8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8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8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8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3" name="Google Shape;1213;p8"/>
          <p:cNvGrpSpPr/>
          <p:nvPr/>
        </p:nvGrpSpPr>
        <p:grpSpPr>
          <a:xfrm>
            <a:off x="-474226" y="847261"/>
            <a:ext cx="10094555" cy="3449007"/>
            <a:chOff x="-474226" y="847261"/>
            <a:chExt cx="10094555" cy="3449007"/>
          </a:xfrm>
        </p:grpSpPr>
        <p:grpSp>
          <p:nvGrpSpPr>
            <p:cNvPr id="1214" name="Google Shape;1214;p8"/>
            <p:cNvGrpSpPr/>
            <p:nvPr/>
          </p:nvGrpSpPr>
          <p:grpSpPr>
            <a:xfrm rot="10800000">
              <a:off x="-474226" y="2207429"/>
              <a:ext cx="868289" cy="868289"/>
              <a:chOff x="2190750" y="1314200"/>
              <a:chExt cx="2820954" cy="2820954"/>
            </a:xfrm>
          </p:grpSpPr>
          <p:sp>
            <p:nvSpPr>
              <p:cNvPr id="1215" name="Google Shape;1215;p8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8" name="Google Shape;1218;p8"/>
            <p:cNvSpPr/>
            <p:nvPr/>
          </p:nvSpPr>
          <p:spPr>
            <a:xfrm rot="10800000">
              <a:off x="321332" y="3505590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9" name="Google Shape;1219;p8"/>
            <p:cNvGrpSpPr/>
            <p:nvPr/>
          </p:nvGrpSpPr>
          <p:grpSpPr>
            <a:xfrm>
              <a:off x="8752040" y="2067812"/>
              <a:ext cx="868289" cy="868289"/>
              <a:chOff x="2190750" y="1314200"/>
              <a:chExt cx="2820954" cy="2820954"/>
            </a:xfrm>
          </p:grpSpPr>
          <p:sp>
            <p:nvSpPr>
              <p:cNvPr id="1220" name="Google Shape;1220;p8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3" name="Google Shape;1223;p8"/>
            <p:cNvSpPr/>
            <p:nvPr/>
          </p:nvSpPr>
          <p:spPr>
            <a:xfrm>
              <a:off x="8038047" y="847261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5" name="Google Shape;1225;p9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9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1227" name="Google Shape;1227;p9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9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9" name="Google Shape;1229;p9"/>
          <p:cNvSpPr txBox="1">
            <a:spLocks noGrp="1"/>
          </p:cNvSpPr>
          <p:nvPr>
            <p:ph type="title"/>
          </p:nvPr>
        </p:nvSpPr>
        <p:spPr>
          <a:xfrm>
            <a:off x="2241450" y="1240188"/>
            <a:ext cx="4661100" cy="13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30" name="Google Shape;1230;p9"/>
          <p:cNvSpPr txBox="1">
            <a:spLocks noGrp="1"/>
          </p:cNvSpPr>
          <p:nvPr>
            <p:ph type="subTitle" idx="1"/>
          </p:nvPr>
        </p:nvSpPr>
        <p:spPr>
          <a:xfrm>
            <a:off x="2241450" y="2630097"/>
            <a:ext cx="4661100" cy="1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31" name="Google Shape;1231;p9"/>
          <p:cNvGrpSpPr/>
          <p:nvPr/>
        </p:nvGrpSpPr>
        <p:grpSpPr>
          <a:xfrm>
            <a:off x="-627174" y="-582031"/>
            <a:ext cx="10398347" cy="6307562"/>
            <a:chOff x="-627144" y="-579849"/>
            <a:chExt cx="10398347" cy="6307562"/>
          </a:xfrm>
        </p:grpSpPr>
        <p:grpSp>
          <p:nvGrpSpPr>
            <p:cNvPr id="1232" name="Google Shape;1232;p9"/>
            <p:cNvGrpSpPr/>
            <p:nvPr/>
          </p:nvGrpSpPr>
          <p:grpSpPr>
            <a:xfrm flipH="1">
              <a:off x="-627144" y="-579849"/>
              <a:ext cx="1266001" cy="1266650"/>
              <a:chOff x="2985400" y="766025"/>
              <a:chExt cx="536350" cy="536625"/>
            </a:xfrm>
          </p:grpSpPr>
          <p:sp>
            <p:nvSpPr>
              <p:cNvPr id="1233" name="Google Shape;1233;p9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5" name="Google Shape;1235;p9"/>
            <p:cNvSpPr/>
            <p:nvPr/>
          </p:nvSpPr>
          <p:spPr>
            <a:xfrm flipH="1">
              <a:off x="179489" y="602806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6" name="Google Shape;1236;p9"/>
            <p:cNvGrpSpPr/>
            <p:nvPr/>
          </p:nvGrpSpPr>
          <p:grpSpPr>
            <a:xfrm rot="10800000" flipH="1">
              <a:off x="8505203" y="4461063"/>
              <a:ext cx="1266001" cy="1266650"/>
              <a:chOff x="2985400" y="766025"/>
              <a:chExt cx="536350" cy="536625"/>
            </a:xfrm>
          </p:grpSpPr>
          <p:sp>
            <p:nvSpPr>
              <p:cNvPr id="1237" name="Google Shape;1237;p9"/>
              <p:cNvSpPr/>
              <p:nvPr/>
            </p:nvSpPr>
            <p:spPr>
              <a:xfrm>
                <a:off x="3060800" y="841450"/>
                <a:ext cx="386050" cy="38605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15442" fill="none" extrusionOk="0">
                    <a:moveTo>
                      <a:pt x="13245" y="5445"/>
                    </a:moveTo>
                    <a:cubicBezTo>
                      <a:pt x="13234" y="5403"/>
                      <a:pt x="13224" y="5361"/>
                      <a:pt x="13203" y="5340"/>
                    </a:cubicBezTo>
                    <a:cubicBezTo>
                      <a:pt x="13192" y="5309"/>
                      <a:pt x="13192" y="5298"/>
                      <a:pt x="13182" y="5277"/>
                    </a:cubicBezTo>
                    <a:cubicBezTo>
                      <a:pt x="13171" y="5246"/>
                      <a:pt x="13171" y="5235"/>
                      <a:pt x="13161" y="5204"/>
                    </a:cubicBezTo>
                    <a:cubicBezTo>
                      <a:pt x="13140" y="5162"/>
                      <a:pt x="13119" y="5141"/>
                      <a:pt x="13108" y="5098"/>
                    </a:cubicBezTo>
                    <a:cubicBezTo>
                      <a:pt x="13108" y="5098"/>
                      <a:pt x="13108" y="5088"/>
                      <a:pt x="13087" y="5088"/>
                    </a:cubicBezTo>
                    <a:cubicBezTo>
                      <a:pt x="13087" y="5077"/>
                      <a:pt x="13077" y="5077"/>
                      <a:pt x="13077" y="5067"/>
                    </a:cubicBezTo>
                    <a:cubicBezTo>
                      <a:pt x="13014" y="4941"/>
                      <a:pt x="12961" y="4825"/>
                      <a:pt x="12877" y="4710"/>
                    </a:cubicBezTo>
                    <a:lnTo>
                      <a:pt x="14075" y="3333"/>
                    </a:lnTo>
                    <a:lnTo>
                      <a:pt x="13297" y="2366"/>
                    </a:lnTo>
                    <a:lnTo>
                      <a:pt x="11710" y="3259"/>
                    </a:lnTo>
                    <a:cubicBezTo>
                      <a:pt x="11605" y="3175"/>
                      <a:pt x="11489" y="3080"/>
                      <a:pt x="11384" y="2986"/>
                    </a:cubicBezTo>
                    <a:lnTo>
                      <a:pt x="11363" y="2975"/>
                    </a:lnTo>
                    <a:cubicBezTo>
                      <a:pt x="11342" y="2944"/>
                      <a:pt x="11300" y="2923"/>
                      <a:pt x="11279" y="2912"/>
                    </a:cubicBezTo>
                    <a:cubicBezTo>
                      <a:pt x="11258" y="2891"/>
                      <a:pt x="11237" y="2881"/>
                      <a:pt x="11227" y="2870"/>
                    </a:cubicBezTo>
                    <a:cubicBezTo>
                      <a:pt x="11206" y="2860"/>
                      <a:pt x="11185" y="2839"/>
                      <a:pt x="11174" y="2828"/>
                    </a:cubicBezTo>
                    <a:cubicBezTo>
                      <a:pt x="11143" y="2807"/>
                      <a:pt x="11111" y="2786"/>
                      <a:pt x="11080" y="2765"/>
                    </a:cubicBezTo>
                    <a:lnTo>
                      <a:pt x="11069" y="2754"/>
                    </a:lnTo>
                    <a:cubicBezTo>
                      <a:pt x="10953" y="2670"/>
                      <a:pt x="10817" y="2597"/>
                      <a:pt x="10701" y="2523"/>
                    </a:cubicBezTo>
                    <a:lnTo>
                      <a:pt x="11058" y="736"/>
                    </a:lnTo>
                    <a:lnTo>
                      <a:pt x="9892" y="305"/>
                    </a:lnTo>
                    <a:lnTo>
                      <a:pt x="8967" y="1882"/>
                    </a:lnTo>
                    <a:cubicBezTo>
                      <a:pt x="8883" y="1872"/>
                      <a:pt x="8788" y="1840"/>
                      <a:pt x="8715" y="1830"/>
                    </a:cubicBezTo>
                    <a:cubicBezTo>
                      <a:pt x="8662" y="1819"/>
                      <a:pt x="8599" y="1819"/>
                      <a:pt x="8546" y="1808"/>
                    </a:cubicBezTo>
                    <a:lnTo>
                      <a:pt x="8515" y="1808"/>
                    </a:lnTo>
                    <a:cubicBezTo>
                      <a:pt x="8473" y="1808"/>
                      <a:pt x="8441" y="1787"/>
                      <a:pt x="8399" y="1787"/>
                    </a:cubicBezTo>
                    <a:cubicBezTo>
                      <a:pt x="8378" y="1787"/>
                      <a:pt x="8347" y="1787"/>
                      <a:pt x="8336" y="1777"/>
                    </a:cubicBezTo>
                    <a:cubicBezTo>
                      <a:pt x="8305" y="1777"/>
                      <a:pt x="8294" y="1777"/>
                      <a:pt x="8273" y="1766"/>
                    </a:cubicBezTo>
                    <a:cubicBezTo>
                      <a:pt x="8231" y="1766"/>
                      <a:pt x="8189" y="1756"/>
                      <a:pt x="8147" y="1756"/>
                    </a:cubicBezTo>
                    <a:lnTo>
                      <a:pt x="8126" y="1756"/>
                    </a:lnTo>
                    <a:cubicBezTo>
                      <a:pt x="7979" y="1735"/>
                      <a:pt x="7832" y="1735"/>
                      <a:pt x="7695" y="1735"/>
                    </a:cubicBezTo>
                    <a:lnTo>
                      <a:pt x="7096" y="1"/>
                    </a:lnTo>
                    <a:lnTo>
                      <a:pt x="5877" y="200"/>
                    </a:lnTo>
                    <a:lnTo>
                      <a:pt x="5866" y="2029"/>
                    </a:lnTo>
                    <a:cubicBezTo>
                      <a:pt x="5729" y="2071"/>
                      <a:pt x="5582" y="2124"/>
                      <a:pt x="5456" y="2176"/>
                    </a:cubicBezTo>
                    <a:cubicBezTo>
                      <a:pt x="5456" y="2176"/>
                      <a:pt x="5446" y="2176"/>
                      <a:pt x="5446" y="2187"/>
                    </a:cubicBezTo>
                    <a:cubicBezTo>
                      <a:pt x="5414" y="2197"/>
                      <a:pt x="5393" y="2208"/>
                      <a:pt x="5351" y="2229"/>
                    </a:cubicBezTo>
                    <a:cubicBezTo>
                      <a:pt x="5340" y="2229"/>
                      <a:pt x="5340" y="2229"/>
                      <a:pt x="5330" y="2239"/>
                    </a:cubicBezTo>
                    <a:cubicBezTo>
                      <a:pt x="5298" y="2250"/>
                      <a:pt x="5288" y="2250"/>
                      <a:pt x="5256" y="2260"/>
                    </a:cubicBezTo>
                    <a:cubicBezTo>
                      <a:pt x="5235" y="2281"/>
                      <a:pt x="5225" y="2281"/>
                      <a:pt x="5193" y="2292"/>
                    </a:cubicBezTo>
                    <a:cubicBezTo>
                      <a:pt x="5151" y="2303"/>
                      <a:pt x="5130" y="2334"/>
                      <a:pt x="5088" y="2345"/>
                    </a:cubicBezTo>
                    <a:cubicBezTo>
                      <a:pt x="5088" y="2345"/>
                      <a:pt x="5078" y="2345"/>
                      <a:pt x="5078" y="2355"/>
                    </a:cubicBezTo>
                    <a:lnTo>
                      <a:pt x="5078" y="2355"/>
                    </a:lnTo>
                    <a:cubicBezTo>
                      <a:pt x="4941" y="2418"/>
                      <a:pt x="4815" y="2492"/>
                      <a:pt x="4699" y="2565"/>
                    </a:cubicBezTo>
                    <a:lnTo>
                      <a:pt x="3312" y="1367"/>
                    </a:lnTo>
                    <a:lnTo>
                      <a:pt x="2355" y="2145"/>
                    </a:lnTo>
                    <a:lnTo>
                      <a:pt x="3249" y="3732"/>
                    </a:lnTo>
                    <a:cubicBezTo>
                      <a:pt x="3154" y="3837"/>
                      <a:pt x="3070" y="3963"/>
                      <a:pt x="2975" y="4068"/>
                    </a:cubicBezTo>
                    <a:lnTo>
                      <a:pt x="2975" y="4068"/>
                    </a:lnTo>
                    <a:lnTo>
                      <a:pt x="2965" y="4079"/>
                    </a:lnTo>
                    <a:cubicBezTo>
                      <a:pt x="2933" y="4100"/>
                      <a:pt x="2912" y="4142"/>
                      <a:pt x="2891" y="4173"/>
                    </a:cubicBezTo>
                    <a:cubicBezTo>
                      <a:pt x="2881" y="4184"/>
                      <a:pt x="2870" y="4205"/>
                      <a:pt x="2860" y="4226"/>
                    </a:cubicBezTo>
                    <a:cubicBezTo>
                      <a:pt x="2839" y="4237"/>
                      <a:pt x="2828" y="4258"/>
                      <a:pt x="2818" y="4279"/>
                    </a:cubicBezTo>
                    <a:lnTo>
                      <a:pt x="2807" y="4289"/>
                    </a:lnTo>
                    <a:cubicBezTo>
                      <a:pt x="2786" y="4310"/>
                      <a:pt x="2765" y="4342"/>
                      <a:pt x="2755" y="4363"/>
                    </a:cubicBezTo>
                    <a:lnTo>
                      <a:pt x="2734" y="4384"/>
                    </a:lnTo>
                    <a:cubicBezTo>
                      <a:pt x="2660" y="4499"/>
                      <a:pt x="2576" y="4625"/>
                      <a:pt x="2513" y="4752"/>
                    </a:cubicBezTo>
                    <a:lnTo>
                      <a:pt x="726" y="4394"/>
                    </a:lnTo>
                    <a:lnTo>
                      <a:pt x="295" y="5550"/>
                    </a:lnTo>
                    <a:lnTo>
                      <a:pt x="1872" y="6486"/>
                    </a:lnTo>
                    <a:cubicBezTo>
                      <a:pt x="1840" y="6623"/>
                      <a:pt x="1819" y="6770"/>
                      <a:pt x="1788" y="6906"/>
                    </a:cubicBezTo>
                    <a:lnTo>
                      <a:pt x="1788" y="6927"/>
                    </a:lnTo>
                    <a:cubicBezTo>
                      <a:pt x="1788" y="6969"/>
                      <a:pt x="1777" y="7011"/>
                      <a:pt x="1777" y="7043"/>
                    </a:cubicBezTo>
                    <a:cubicBezTo>
                      <a:pt x="1777" y="7075"/>
                      <a:pt x="1777" y="7096"/>
                      <a:pt x="1767" y="7117"/>
                    </a:cubicBezTo>
                    <a:lnTo>
                      <a:pt x="1767" y="7169"/>
                    </a:lnTo>
                    <a:lnTo>
                      <a:pt x="1767" y="7169"/>
                    </a:lnTo>
                    <a:lnTo>
                      <a:pt x="1767" y="7180"/>
                    </a:lnTo>
                    <a:cubicBezTo>
                      <a:pt x="1767" y="7222"/>
                      <a:pt x="1767" y="7253"/>
                      <a:pt x="1756" y="7295"/>
                    </a:cubicBezTo>
                    <a:lnTo>
                      <a:pt x="1756" y="7327"/>
                    </a:lnTo>
                    <a:cubicBezTo>
                      <a:pt x="1735" y="7463"/>
                      <a:pt x="1735" y="7611"/>
                      <a:pt x="1735" y="7758"/>
                    </a:cubicBezTo>
                    <a:lnTo>
                      <a:pt x="1" y="8346"/>
                    </a:lnTo>
                    <a:lnTo>
                      <a:pt x="200" y="9566"/>
                    </a:lnTo>
                    <a:lnTo>
                      <a:pt x="2029" y="9587"/>
                    </a:lnTo>
                    <a:cubicBezTo>
                      <a:pt x="2071" y="9713"/>
                      <a:pt x="2124" y="9860"/>
                      <a:pt x="2177" y="9986"/>
                    </a:cubicBezTo>
                    <a:cubicBezTo>
                      <a:pt x="2177" y="9986"/>
                      <a:pt x="2177" y="10007"/>
                      <a:pt x="2187" y="10007"/>
                    </a:cubicBezTo>
                    <a:cubicBezTo>
                      <a:pt x="2198" y="10039"/>
                      <a:pt x="2208" y="10070"/>
                      <a:pt x="2229" y="10112"/>
                    </a:cubicBezTo>
                    <a:cubicBezTo>
                      <a:pt x="2240" y="10133"/>
                      <a:pt x="2240" y="10144"/>
                      <a:pt x="2250" y="10175"/>
                    </a:cubicBezTo>
                    <a:cubicBezTo>
                      <a:pt x="2261" y="10196"/>
                      <a:pt x="2261" y="10217"/>
                      <a:pt x="2282" y="10238"/>
                    </a:cubicBezTo>
                    <a:cubicBezTo>
                      <a:pt x="2292" y="10280"/>
                      <a:pt x="2313" y="10301"/>
                      <a:pt x="2334" y="10344"/>
                    </a:cubicBezTo>
                    <a:cubicBezTo>
                      <a:pt x="2334" y="10344"/>
                      <a:pt x="2334" y="10354"/>
                      <a:pt x="2345" y="10354"/>
                    </a:cubicBezTo>
                    <a:cubicBezTo>
                      <a:pt x="2408" y="10491"/>
                      <a:pt x="2471" y="10617"/>
                      <a:pt x="2555" y="10743"/>
                    </a:cubicBezTo>
                    <a:lnTo>
                      <a:pt x="1357" y="12120"/>
                    </a:lnTo>
                    <a:lnTo>
                      <a:pt x="2135" y="13076"/>
                    </a:lnTo>
                    <a:lnTo>
                      <a:pt x="3722" y="12183"/>
                    </a:lnTo>
                    <a:cubicBezTo>
                      <a:pt x="3827" y="12278"/>
                      <a:pt x="3942" y="12372"/>
                      <a:pt x="4048" y="12456"/>
                    </a:cubicBezTo>
                    <a:lnTo>
                      <a:pt x="4069" y="12477"/>
                    </a:lnTo>
                    <a:cubicBezTo>
                      <a:pt x="4090" y="12498"/>
                      <a:pt x="4132" y="12530"/>
                      <a:pt x="4153" y="12540"/>
                    </a:cubicBezTo>
                    <a:cubicBezTo>
                      <a:pt x="4174" y="12551"/>
                      <a:pt x="4195" y="12561"/>
                      <a:pt x="4205" y="12582"/>
                    </a:cubicBezTo>
                    <a:cubicBezTo>
                      <a:pt x="4226" y="12593"/>
                      <a:pt x="4247" y="12603"/>
                      <a:pt x="4258" y="12614"/>
                    </a:cubicBezTo>
                    <a:cubicBezTo>
                      <a:pt x="4289" y="12645"/>
                      <a:pt x="4331" y="12656"/>
                      <a:pt x="4352" y="12688"/>
                    </a:cubicBezTo>
                    <a:lnTo>
                      <a:pt x="4363" y="12698"/>
                    </a:lnTo>
                    <a:cubicBezTo>
                      <a:pt x="4489" y="12772"/>
                      <a:pt x="4615" y="12856"/>
                      <a:pt x="4731" y="12919"/>
                    </a:cubicBezTo>
                    <a:lnTo>
                      <a:pt x="4384" y="14706"/>
                    </a:lnTo>
                    <a:lnTo>
                      <a:pt x="5540" y="15137"/>
                    </a:lnTo>
                    <a:lnTo>
                      <a:pt x="6465" y="13560"/>
                    </a:lnTo>
                    <a:cubicBezTo>
                      <a:pt x="6612" y="13591"/>
                      <a:pt x="6759" y="13612"/>
                      <a:pt x="6886" y="13644"/>
                    </a:cubicBezTo>
                    <a:lnTo>
                      <a:pt x="6917" y="13644"/>
                    </a:lnTo>
                    <a:cubicBezTo>
                      <a:pt x="6959" y="13644"/>
                      <a:pt x="6991" y="13655"/>
                      <a:pt x="7033" y="13655"/>
                    </a:cubicBezTo>
                    <a:cubicBezTo>
                      <a:pt x="7064" y="13655"/>
                      <a:pt x="7075" y="13655"/>
                      <a:pt x="7096" y="13665"/>
                    </a:cubicBezTo>
                    <a:cubicBezTo>
                      <a:pt x="7127" y="13665"/>
                      <a:pt x="7148" y="13665"/>
                      <a:pt x="7169" y="13686"/>
                    </a:cubicBezTo>
                    <a:cubicBezTo>
                      <a:pt x="7201" y="13686"/>
                      <a:pt x="7243" y="13686"/>
                      <a:pt x="7285" y="13697"/>
                    </a:cubicBezTo>
                    <a:lnTo>
                      <a:pt x="7306" y="13697"/>
                    </a:lnTo>
                    <a:cubicBezTo>
                      <a:pt x="7453" y="13707"/>
                      <a:pt x="7600" y="13707"/>
                      <a:pt x="7747" y="13707"/>
                    </a:cubicBezTo>
                    <a:lnTo>
                      <a:pt x="8336" y="15441"/>
                    </a:lnTo>
                    <a:lnTo>
                      <a:pt x="9555" y="15242"/>
                    </a:lnTo>
                    <a:lnTo>
                      <a:pt x="9566" y="13423"/>
                    </a:lnTo>
                    <a:cubicBezTo>
                      <a:pt x="9703" y="13381"/>
                      <a:pt x="9850" y="13329"/>
                      <a:pt x="9976" y="13276"/>
                    </a:cubicBezTo>
                    <a:cubicBezTo>
                      <a:pt x="9976" y="13276"/>
                      <a:pt x="9986" y="13276"/>
                      <a:pt x="9986" y="13266"/>
                    </a:cubicBezTo>
                    <a:cubicBezTo>
                      <a:pt x="10018" y="13245"/>
                      <a:pt x="10039" y="13234"/>
                      <a:pt x="10081" y="13224"/>
                    </a:cubicBezTo>
                    <a:cubicBezTo>
                      <a:pt x="10091" y="13224"/>
                      <a:pt x="10091" y="13224"/>
                      <a:pt x="10112" y="13213"/>
                    </a:cubicBezTo>
                    <a:cubicBezTo>
                      <a:pt x="10134" y="13192"/>
                      <a:pt x="10144" y="13192"/>
                      <a:pt x="10176" y="13182"/>
                    </a:cubicBezTo>
                    <a:cubicBezTo>
                      <a:pt x="10197" y="13171"/>
                      <a:pt x="10218" y="13171"/>
                      <a:pt x="10239" y="13161"/>
                    </a:cubicBezTo>
                    <a:cubicBezTo>
                      <a:pt x="10281" y="13139"/>
                      <a:pt x="10302" y="13118"/>
                      <a:pt x="10344" y="13108"/>
                    </a:cubicBezTo>
                    <a:cubicBezTo>
                      <a:pt x="10344" y="13108"/>
                      <a:pt x="10354" y="13108"/>
                      <a:pt x="10354" y="13087"/>
                    </a:cubicBezTo>
                    <a:lnTo>
                      <a:pt x="10354" y="13087"/>
                    </a:lnTo>
                    <a:cubicBezTo>
                      <a:pt x="10491" y="13024"/>
                      <a:pt x="10617" y="12961"/>
                      <a:pt x="10743" y="12877"/>
                    </a:cubicBezTo>
                    <a:lnTo>
                      <a:pt x="12120" y="14075"/>
                    </a:lnTo>
                    <a:lnTo>
                      <a:pt x="13077" y="13297"/>
                    </a:lnTo>
                    <a:lnTo>
                      <a:pt x="12183" y="11710"/>
                    </a:lnTo>
                    <a:cubicBezTo>
                      <a:pt x="12278" y="11605"/>
                      <a:pt x="12372" y="11489"/>
                      <a:pt x="12456" y="11384"/>
                    </a:cubicBezTo>
                    <a:lnTo>
                      <a:pt x="12456" y="11384"/>
                    </a:lnTo>
                    <a:cubicBezTo>
                      <a:pt x="12456" y="11384"/>
                      <a:pt x="12456" y="11374"/>
                      <a:pt x="12477" y="11374"/>
                    </a:cubicBezTo>
                    <a:cubicBezTo>
                      <a:pt x="12499" y="11342"/>
                      <a:pt x="12530" y="11300"/>
                      <a:pt x="12541" y="11279"/>
                    </a:cubicBezTo>
                    <a:cubicBezTo>
                      <a:pt x="12551" y="11269"/>
                      <a:pt x="12562" y="11237"/>
                      <a:pt x="12583" y="11226"/>
                    </a:cubicBezTo>
                    <a:cubicBezTo>
                      <a:pt x="12593" y="11216"/>
                      <a:pt x="12604" y="11184"/>
                      <a:pt x="12614" y="11174"/>
                    </a:cubicBezTo>
                    <a:lnTo>
                      <a:pt x="12635" y="11163"/>
                    </a:lnTo>
                    <a:cubicBezTo>
                      <a:pt x="12646" y="11132"/>
                      <a:pt x="12667" y="11111"/>
                      <a:pt x="12688" y="11079"/>
                    </a:cubicBezTo>
                    <a:lnTo>
                      <a:pt x="12698" y="11069"/>
                    </a:lnTo>
                    <a:cubicBezTo>
                      <a:pt x="12772" y="10953"/>
                      <a:pt x="12856" y="10817"/>
                      <a:pt x="12919" y="10701"/>
                    </a:cubicBezTo>
                    <a:lnTo>
                      <a:pt x="14706" y="11058"/>
                    </a:lnTo>
                    <a:lnTo>
                      <a:pt x="15137" y="9902"/>
                    </a:lnTo>
                    <a:lnTo>
                      <a:pt x="13560" y="8967"/>
                    </a:lnTo>
                    <a:cubicBezTo>
                      <a:pt x="13592" y="8819"/>
                      <a:pt x="13613" y="8672"/>
                      <a:pt x="13644" y="8546"/>
                    </a:cubicBezTo>
                    <a:lnTo>
                      <a:pt x="13644" y="8515"/>
                    </a:lnTo>
                    <a:cubicBezTo>
                      <a:pt x="13644" y="8483"/>
                      <a:pt x="13655" y="8441"/>
                      <a:pt x="13655" y="8399"/>
                    </a:cubicBezTo>
                    <a:cubicBezTo>
                      <a:pt x="13655" y="8378"/>
                      <a:pt x="13655" y="8357"/>
                      <a:pt x="13665" y="8336"/>
                    </a:cubicBezTo>
                    <a:cubicBezTo>
                      <a:pt x="13665" y="8304"/>
                      <a:pt x="13665" y="8283"/>
                      <a:pt x="13686" y="8273"/>
                    </a:cubicBezTo>
                    <a:cubicBezTo>
                      <a:pt x="13686" y="8231"/>
                      <a:pt x="13686" y="8189"/>
                      <a:pt x="13697" y="8147"/>
                    </a:cubicBezTo>
                    <a:lnTo>
                      <a:pt x="13697" y="8126"/>
                    </a:lnTo>
                    <a:lnTo>
                      <a:pt x="13697" y="8094"/>
                    </a:lnTo>
                    <a:cubicBezTo>
                      <a:pt x="13707" y="7968"/>
                      <a:pt x="13707" y="7831"/>
                      <a:pt x="13707" y="7695"/>
                    </a:cubicBezTo>
                    <a:lnTo>
                      <a:pt x="15442" y="7096"/>
                    </a:lnTo>
                    <a:lnTo>
                      <a:pt x="15242" y="5876"/>
                    </a:lnTo>
                    <a:lnTo>
                      <a:pt x="13423" y="5866"/>
                    </a:lnTo>
                    <a:cubicBezTo>
                      <a:pt x="13381" y="5729"/>
                      <a:pt x="13329" y="5592"/>
                      <a:pt x="13276" y="5456"/>
                    </a:cubicBezTo>
                    <a:cubicBezTo>
                      <a:pt x="13266" y="5456"/>
                      <a:pt x="13266" y="5445"/>
                      <a:pt x="13245" y="5445"/>
                    </a:cubicBezTo>
                    <a:close/>
                    <a:moveTo>
                      <a:pt x="6812" y="2912"/>
                    </a:moveTo>
                    <a:lnTo>
                      <a:pt x="6833" y="2912"/>
                    </a:lnTo>
                    <a:cubicBezTo>
                      <a:pt x="6865" y="2912"/>
                      <a:pt x="6896" y="2891"/>
                      <a:pt x="6928" y="2891"/>
                    </a:cubicBezTo>
                    <a:cubicBezTo>
                      <a:pt x="6970" y="2891"/>
                      <a:pt x="6991" y="2881"/>
                      <a:pt x="7033" y="2881"/>
                    </a:cubicBezTo>
                    <a:lnTo>
                      <a:pt x="7054" y="2881"/>
                    </a:lnTo>
                    <a:cubicBezTo>
                      <a:pt x="7769" y="2786"/>
                      <a:pt x="8494" y="2839"/>
                      <a:pt x="9177" y="3070"/>
                    </a:cubicBezTo>
                    <a:lnTo>
                      <a:pt x="8231" y="5561"/>
                    </a:lnTo>
                    <a:lnTo>
                      <a:pt x="8231" y="5561"/>
                    </a:lnTo>
                    <a:cubicBezTo>
                      <a:pt x="7947" y="5498"/>
                      <a:pt x="7663" y="5487"/>
                      <a:pt x="7359" y="5540"/>
                    </a:cubicBezTo>
                    <a:cubicBezTo>
                      <a:pt x="7054" y="5592"/>
                      <a:pt x="6791" y="5698"/>
                      <a:pt x="6549" y="5834"/>
                    </a:cubicBezTo>
                    <a:lnTo>
                      <a:pt x="4857" y="3753"/>
                    </a:lnTo>
                    <a:cubicBezTo>
                      <a:pt x="5446" y="3333"/>
                      <a:pt x="6118" y="3049"/>
                      <a:pt x="6812" y="2912"/>
                    </a:cubicBezTo>
                    <a:close/>
                    <a:moveTo>
                      <a:pt x="7968" y="9303"/>
                    </a:moveTo>
                    <a:cubicBezTo>
                      <a:pt x="7096" y="9450"/>
                      <a:pt x="6276" y="8851"/>
                      <a:pt x="6129" y="7979"/>
                    </a:cubicBezTo>
                    <a:cubicBezTo>
                      <a:pt x="5982" y="7117"/>
                      <a:pt x="6591" y="6286"/>
                      <a:pt x="7453" y="6139"/>
                    </a:cubicBezTo>
                    <a:cubicBezTo>
                      <a:pt x="8326" y="5992"/>
                      <a:pt x="9145" y="6602"/>
                      <a:pt x="9293" y="7463"/>
                    </a:cubicBezTo>
                    <a:cubicBezTo>
                      <a:pt x="9440" y="8336"/>
                      <a:pt x="8841" y="9166"/>
                      <a:pt x="7968" y="9303"/>
                    </a:cubicBezTo>
                    <a:close/>
                    <a:moveTo>
                      <a:pt x="6307" y="5992"/>
                    </a:moveTo>
                    <a:lnTo>
                      <a:pt x="6307" y="5992"/>
                    </a:lnTo>
                    <a:close/>
                    <a:moveTo>
                      <a:pt x="6434" y="5908"/>
                    </a:moveTo>
                    <a:lnTo>
                      <a:pt x="6434" y="5908"/>
                    </a:lnTo>
                    <a:close/>
                    <a:moveTo>
                      <a:pt x="3102" y="6097"/>
                    </a:moveTo>
                    <a:cubicBezTo>
                      <a:pt x="3102" y="6087"/>
                      <a:pt x="3102" y="6087"/>
                      <a:pt x="3123" y="6076"/>
                    </a:cubicBezTo>
                    <a:cubicBezTo>
                      <a:pt x="3133" y="6044"/>
                      <a:pt x="3144" y="6023"/>
                      <a:pt x="3154" y="5981"/>
                    </a:cubicBezTo>
                    <a:cubicBezTo>
                      <a:pt x="3175" y="5960"/>
                      <a:pt x="3186" y="5918"/>
                      <a:pt x="3196" y="5887"/>
                    </a:cubicBezTo>
                    <a:cubicBezTo>
                      <a:pt x="3196" y="5876"/>
                      <a:pt x="3196" y="5876"/>
                      <a:pt x="3207" y="5866"/>
                    </a:cubicBezTo>
                    <a:cubicBezTo>
                      <a:pt x="3490" y="5193"/>
                      <a:pt x="3890" y="4604"/>
                      <a:pt x="4436" y="4121"/>
                    </a:cubicBezTo>
                    <a:lnTo>
                      <a:pt x="6129" y="6192"/>
                    </a:lnTo>
                    <a:lnTo>
                      <a:pt x="6129" y="6192"/>
                    </a:lnTo>
                    <a:cubicBezTo>
                      <a:pt x="5729" y="6612"/>
                      <a:pt x="5509" y="7180"/>
                      <a:pt x="5519" y="7779"/>
                    </a:cubicBezTo>
                    <a:lnTo>
                      <a:pt x="2881" y="8199"/>
                    </a:lnTo>
                    <a:cubicBezTo>
                      <a:pt x="2776" y="7495"/>
                      <a:pt x="2870" y="6770"/>
                      <a:pt x="3102" y="6097"/>
                    </a:cubicBezTo>
                    <a:close/>
                    <a:moveTo>
                      <a:pt x="5498" y="7915"/>
                    </a:moveTo>
                    <a:lnTo>
                      <a:pt x="5498" y="7926"/>
                    </a:lnTo>
                    <a:close/>
                    <a:moveTo>
                      <a:pt x="5708" y="12183"/>
                    </a:moveTo>
                    <a:cubicBezTo>
                      <a:pt x="5046" y="11899"/>
                      <a:pt x="4468" y="11447"/>
                      <a:pt x="3995" y="10911"/>
                    </a:cubicBezTo>
                    <a:lnTo>
                      <a:pt x="3984" y="10890"/>
                    </a:lnTo>
                    <a:cubicBezTo>
                      <a:pt x="3963" y="10869"/>
                      <a:pt x="3942" y="10848"/>
                      <a:pt x="3921" y="10817"/>
                    </a:cubicBezTo>
                    <a:cubicBezTo>
                      <a:pt x="3890" y="10785"/>
                      <a:pt x="3879" y="10764"/>
                      <a:pt x="3858" y="10732"/>
                    </a:cubicBezTo>
                    <a:lnTo>
                      <a:pt x="3837" y="10722"/>
                    </a:lnTo>
                    <a:cubicBezTo>
                      <a:pt x="3406" y="10154"/>
                      <a:pt x="3091" y="9503"/>
                      <a:pt x="2933" y="8788"/>
                    </a:cubicBezTo>
                    <a:lnTo>
                      <a:pt x="5572" y="8367"/>
                    </a:lnTo>
                    <a:cubicBezTo>
                      <a:pt x="5750" y="8946"/>
                      <a:pt x="6139" y="9408"/>
                      <a:pt x="6654" y="9681"/>
                    </a:cubicBezTo>
                    <a:lnTo>
                      <a:pt x="6654" y="9681"/>
                    </a:lnTo>
                    <a:close/>
                    <a:moveTo>
                      <a:pt x="5551" y="8220"/>
                    </a:moveTo>
                    <a:lnTo>
                      <a:pt x="5551" y="8231"/>
                    </a:lnTo>
                    <a:close/>
                    <a:moveTo>
                      <a:pt x="6928" y="9807"/>
                    </a:moveTo>
                    <a:cubicBezTo>
                      <a:pt x="6928" y="9807"/>
                      <a:pt x="6917" y="9797"/>
                      <a:pt x="6928" y="9807"/>
                    </a:cubicBezTo>
                    <a:cubicBezTo>
                      <a:pt x="6917" y="9797"/>
                      <a:pt x="6928" y="9807"/>
                      <a:pt x="6928" y="9807"/>
                    </a:cubicBezTo>
                    <a:close/>
                    <a:moveTo>
                      <a:pt x="10564" y="11689"/>
                    </a:moveTo>
                    <a:cubicBezTo>
                      <a:pt x="9986" y="12109"/>
                      <a:pt x="9324" y="12393"/>
                      <a:pt x="8609" y="12530"/>
                    </a:cubicBezTo>
                    <a:lnTo>
                      <a:pt x="8588" y="12530"/>
                    </a:lnTo>
                    <a:cubicBezTo>
                      <a:pt x="8546" y="12530"/>
                      <a:pt x="8515" y="12540"/>
                      <a:pt x="8483" y="12540"/>
                    </a:cubicBezTo>
                    <a:cubicBezTo>
                      <a:pt x="8452" y="12540"/>
                      <a:pt x="8410" y="12551"/>
                      <a:pt x="8389" y="12551"/>
                    </a:cubicBezTo>
                    <a:lnTo>
                      <a:pt x="8357" y="12551"/>
                    </a:lnTo>
                    <a:cubicBezTo>
                      <a:pt x="7653" y="12645"/>
                      <a:pt x="6928" y="12593"/>
                      <a:pt x="6244" y="12372"/>
                    </a:cubicBezTo>
                    <a:lnTo>
                      <a:pt x="7190" y="9871"/>
                    </a:lnTo>
                    <a:lnTo>
                      <a:pt x="7190" y="9871"/>
                    </a:lnTo>
                    <a:cubicBezTo>
                      <a:pt x="7464" y="9934"/>
                      <a:pt x="7758" y="9955"/>
                      <a:pt x="8063" y="9902"/>
                    </a:cubicBezTo>
                    <a:cubicBezTo>
                      <a:pt x="8357" y="9850"/>
                      <a:pt x="8620" y="9744"/>
                      <a:pt x="8872" y="9597"/>
                    </a:cubicBezTo>
                    <a:lnTo>
                      <a:pt x="8872" y="9597"/>
                    </a:lnTo>
                    <a:close/>
                    <a:moveTo>
                      <a:pt x="7064" y="9850"/>
                    </a:moveTo>
                    <a:lnTo>
                      <a:pt x="7064" y="9850"/>
                    </a:lnTo>
                    <a:close/>
                    <a:moveTo>
                      <a:pt x="9103" y="9450"/>
                    </a:moveTo>
                    <a:cubicBezTo>
                      <a:pt x="9124" y="9450"/>
                      <a:pt x="9124" y="9440"/>
                      <a:pt x="9103" y="9450"/>
                    </a:cubicBezTo>
                    <a:cubicBezTo>
                      <a:pt x="9124" y="9440"/>
                      <a:pt x="9124" y="9450"/>
                      <a:pt x="9103" y="9450"/>
                    </a:cubicBezTo>
                    <a:close/>
                    <a:moveTo>
                      <a:pt x="9009" y="9534"/>
                    </a:moveTo>
                    <a:lnTo>
                      <a:pt x="9009" y="9534"/>
                    </a:lnTo>
                    <a:close/>
                    <a:moveTo>
                      <a:pt x="12330" y="9345"/>
                    </a:moveTo>
                    <a:cubicBezTo>
                      <a:pt x="12330" y="9355"/>
                      <a:pt x="12330" y="9355"/>
                      <a:pt x="12309" y="9377"/>
                    </a:cubicBezTo>
                    <a:cubicBezTo>
                      <a:pt x="12299" y="9398"/>
                      <a:pt x="12288" y="9440"/>
                      <a:pt x="12278" y="9461"/>
                    </a:cubicBezTo>
                    <a:cubicBezTo>
                      <a:pt x="12257" y="9492"/>
                      <a:pt x="12246" y="9513"/>
                      <a:pt x="12236" y="9555"/>
                    </a:cubicBezTo>
                    <a:cubicBezTo>
                      <a:pt x="12236" y="9566"/>
                      <a:pt x="12236" y="9566"/>
                      <a:pt x="12225" y="9576"/>
                    </a:cubicBezTo>
                    <a:cubicBezTo>
                      <a:pt x="11941" y="10249"/>
                      <a:pt x="11542" y="10848"/>
                      <a:pt x="10995" y="11332"/>
                    </a:cubicBezTo>
                    <a:lnTo>
                      <a:pt x="9335" y="9240"/>
                    </a:lnTo>
                    <a:cubicBezTo>
                      <a:pt x="9724" y="8819"/>
                      <a:pt x="9955" y="8252"/>
                      <a:pt x="9934" y="7653"/>
                    </a:cubicBezTo>
                    <a:lnTo>
                      <a:pt x="9934" y="7653"/>
                    </a:lnTo>
                    <a:lnTo>
                      <a:pt x="12583" y="7232"/>
                    </a:lnTo>
                    <a:cubicBezTo>
                      <a:pt x="12646" y="7936"/>
                      <a:pt x="12562" y="8662"/>
                      <a:pt x="12330" y="9345"/>
                    </a:cubicBezTo>
                    <a:close/>
                    <a:moveTo>
                      <a:pt x="8357" y="5592"/>
                    </a:moveTo>
                    <a:lnTo>
                      <a:pt x="8357" y="5592"/>
                    </a:lnTo>
                    <a:close/>
                    <a:moveTo>
                      <a:pt x="8504" y="5645"/>
                    </a:moveTo>
                    <a:lnTo>
                      <a:pt x="8504" y="5645"/>
                    </a:lnTo>
                    <a:close/>
                    <a:moveTo>
                      <a:pt x="9923" y="7506"/>
                    </a:moveTo>
                    <a:lnTo>
                      <a:pt x="9923" y="7516"/>
                    </a:lnTo>
                    <a:close/>
                    <a:moveTo>
                      <a:pt x="11563" y="4710"/>
                    </a:moveTo>
                    <a:lnTo>
                      <a:pt x="11584" y="4720"/>
                    </a:lnTo>
                    <a:cubicBezTo>
                      <a:pt x="12015" y="5288"/>
                      <a:pt x="12330" y="5939"/>
                      <a:pt x="12488" y="6654"/>
                    </a:cubicBezTo>
                    <a:lnTo>
                      <a:pt x="9850" y="7075"/>
                    </a:lnTo>
                    <a:lnTo>
                      <a:pt x="9850" y="7075"/>
                    </a:lnTo>
                    <a:cubicBezTo>
                      <a:pt x="9671" y="6496"/>
                      <a:pt x="9282" y="6034"/>
                      <a:pt x="8767" y="5761"/>
                    </a:cubicBezTo>
                    <a:lnTo>
                      <a:pt x="8767" y="5761"/>
                    </a:lnTo>
                    <a:lnTo>
                      <a:pt x="9713" y="3249"/>
                    </a:lnTo>
                    <a:cubicBezTo>
                      <a:pt x="10375" y="3532"/>
                      <a:pt x="10943" y="3984"/>
                      <a:pt x="11426" y="4520"/>
                    </a:cubicBezTo>
                    <a:lnTo>
                      <a:pt x="11437" y="4531"/>
                    </a:lnTo>
                    <a:cubicBezTo>
                      <a:pt x="11458" y="4562"/>
                      <a:pt x="11479" y="4583"/>
                      <a:pt x="11500" y="4615"/>
                    </a:cubicBezTo>
                    <a:cubicBezTo>
                      <a:pt x="11531" y="4657"/>
                      <a:pt x="11542" y="4678"/>
                      <a:pt x="11563" y="4710"/>
                    </a:cubicBezTo>
                    <a:close/>
                    <a:moveTo>
                      <a:pt x="9881" y="7232"/>
                    </a:moveTo>
                    <a:lnTo>
                      <a:pt x="9881" y="722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2985400" y="766025"/>
                <a:ext cx="536350" cy="536625"/>
              </a:xfrm>
              <a:custGeom>
                <a:avLst/>
                <a:gdLst/>
                <a:ahLst/>
                <a:cxnLst/>
                <a:rect l="l" t="t" r="r" b="b"/>
                <a:pathLst>
                  <a:path w="21454" h="21465" fill="none" extrusionOk="0">
                    <a:moveTo>
                      <a:pt x="17638" y="3816"/>
                    </a:moveTo>
                    <a:cubicBezTo>
                      <a:pt x="21453" y="7632"/>
                      <a:pt x="21453" y="13823"/>
                      <a:pt x="17638" y="17639"/>
                    </a:cubicBezTo>
                    <a:cubicBezTo>
                      <a:pt x="13822" y="21465"/>
                      <a:pt x="7631" y="21465"/>
                      <a:pt x="3816" y="17639"/>
                    </a:cubicBezTo>
                    <a:cubicBezTo>
                      <a:pt x="0" y="13823"/>
                      <a:pt x="0" y="7632"/>
                      <a:pt x="3816" y="3816"/>
                    </a:cubicBezTo>
                    <a:cubicBezTo>
                      <a:pt x="7631" y="1"/>
                      <a:pt x="13822" y="1"/>
                      <a:pt x="17638" y="38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9" name="Google Shape;1239;p9"/>
            <p:cNvSpPr/>
            <p:nvPr/>
          </p:nvSpPr>
          <p:spPr>
            <a:xfrm rot="10800000" flipH="1">
              <a:off x="8245060" y="3821960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9"/>
          <p:cNvGrpSpPr/>
          <p:nvPr/>
        </p:nvGrpSpPr>
        <p:grpSpPr>
          <a:xfrm>
            <a:off x="5604" y="-4476"/>
            <a:ext cx="9132791" cy="5152452"/>
            <a:chOff x="5634" y="-2295"/>
            <a:chExt cx="9132791" cy="5152452"/>
          </a:xfrm>
        </p:grpSpPr>
        <p:grpSp>
          <p:nvGrpSpPr>
            <p:cNvPr id="1241" name="Google Shape;1241;p9"/>
            <p:cNvGrpSpPr/>
            <p:nvPr/>
          </p:nvGrpSpPr>
          <p:grpSpPr>
            <a:xfrm flipH="1">
              <a:off x="766463" y="-2295"/>
              <a:ext cx="1417177" cy="185464"/>
              <a:chOff x="3154875" y="3452150"/>
              <a:chExt cx="546350" cy="71500"/>
            </a:xfrm>
          </p:grpSpPr>
          <p:sp>
            <p:nvSpPr>
              <p:cNvPr id="1242" name="Google Shape;1242;p9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9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9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9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9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9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9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9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9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0" name="Google Shape;1270;p9"/>
            <p:cNvGrpSpPr/>
            <p:nvPr/>
          </p:nvGrpSpPr>
          <p:grpSpPr>
            <a:xfrm flipH="1">
              <a:off x="5634" y="1133613"/>
              <a:ext cx="113159" cy="1417177"/>
              <a:chOff x="3021925" y="2384750"/>
              <a:chExt cx="43625" cy="546350"/>
            </a:xfrm>
          </p:grpSpPr>
          <p:sp>
            <p:nvSpPr>
              <p:cNvPr id="1271" name="Google Shape;1271;p9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9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9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9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9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9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9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9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9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9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9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9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9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9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9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9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9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9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9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9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9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9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9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9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9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9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9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8" name="Google Shape;1298;p9"/>
            <p:cNvGrpSpPr/>
            <p:nvPr/>
          </p:nvGrpSpPr>
          <p:grpSpPr>
            <a:xfrm rot="10800000" flipH="1">
              <a:off x="6960419" y="4964694"/>
              <a:ext cx="1417177" cy="185464"/>
              <a:chOff x="3154875" y="3452150"/>
              <a:chExt cx="546350" cy="71500"/>
            </a:xfrm>
          </p:grpSpPr>
          <p:sp>
            <p:nvSpPr>
              <p:cNvPr id="1299" name="Google Shape;1299;p9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9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9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9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9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9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9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9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9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9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9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9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9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9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9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9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9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9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9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9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9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9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9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9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9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9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9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9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27" name="Google Shape;1327;p9"/>
            <p:cNvGrpSpPr/>
            <p:nvPr/>
          </p:nvGrpSpPr>
          <p:grpSpPr>
            <a:xfrm rot="10800000" flipH="1">
              <a:off x="9025267" y="2597073"/>
              <a:ext cx="113159" cy="1417177"/>
              <a:chOff x="3021925" y="2384750"/>
              <a:chExt cx="43625" cy="546350"/>
            </a:xfrm>
          </p:grpSpPr>
          <p:sp>
            <p:nvSpPr>
              <p:cNvPr id="1328" name="Google Shape;1328;p9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9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9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9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9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9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9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9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9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9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9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9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9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9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9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9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9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9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9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9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9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9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9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9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9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9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9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5" name="Google Shape;1355;p9"/>
          <p:cNvGrpSpPr/>
          <p:nvPr/>
        </p:nvGrpSpPr>
        <p:grpSpPr>
          <a:xfrm>
            <a:off x="128395" y="281216"/>
            <a:ext cx="8887210" cy="4581068"/>
            <a:chOff x="128425" y="283398"/>
            <a:chExt cx="8887210" cy="4581068"/>
          </a:xfrm>
        </p:grpSpPr>
        <p:sp>
          <p:nvSpPr>
            <p:cNvPr id="1356" name="Google Shape;1356;p9"/>
            <p:cNvSpPr/>
            <p:nvPr/>
          </p:nvSpPr>
          <p:spPr>
            <a:xfrm flipH="1">
              <a:off x="407761" y="825548"/>
              <a:ext cx="262981" cy="277613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9"/>
            <p:cNvSpPr/>
            <p:nvPr/>
          </p:nvSpPr>
          <p:spPr>
            <a:xfrm flipH="1">
              <a:off x="128425" y="1356476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9"/>
            <p:cNvSpPr/>
            <p:nvPr/>
          </p:nvSpPr>
          <p:spPr>
            <a:xfrm flipH="1">
              <a:off x="638848" y="283398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9"/>
            <p:cNvSpPr/>
            <p:nvPr/>
          </p:nvSpPr>
          <p:spPr>
            <a:xfrm rot="10800000" flipH="1">
              <a:off x="8473318" y="4044703"/>
              <a:ext cx="262981" cy="277613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9"/>
            <p:cNvSpPr/>
            <p:nvPr/>
          </p:nvSpPr>
          <p:spPr>
            <a:xfrm rot="10800000" flipH="1">
              <a:off x="8777305" y="3551864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9"/>
            <p:cNvSpPr/>
            <p:nvPr/>
          </p:nvSpPr>
          <p:spPr>
            <a:xfrm rot="10800000" flipH="1">
              <a:off x="8266877" y="4612877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6" name="Google Shape;1366;p1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7" name="Google Shape;1367;p11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1368" name="Google Shape;1368;p11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1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0" name="Google Shape;1370;p11"/>
          <p:cNvSpPr txBox="1">
            <a:spLocks noGrp="1"/>
          </p:cNvSpPr>
          <p:nvPr>
            <p:ph type="title" hasCustomPrompt="1"/>
          </p:nvPr>
        </p:nvSpPr>
        <p:spPr>
          <a:xfrm>
            <a:off x="2389350" y="1806300"/>
            <a:ext cx="4365300" cy="11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71" name="Google Shape;1371;p11"/>
          <p:cNvSpPr txBox="1">
            <a:spLocks noGrp="1"/>
          </p:cNvSpPr>
          <p:nvPr>
            <p:ph type="subTitle" idx="1"/>
          </p:nvPr>
        </p:nvSpPr>
        <p:spPr>
          <a:xfrm>
            <a:off x="2389350" y="2988000"/>
            <a:ext cx="4365300" cy="3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72" name="Google Shape;1372;p11"/>
          <p:cNvGrpSpPr/>
          <p:nvPr/>
        </p:nvGrpSpPr>
        <p:grpSpPr>
          <a:xfrm>
            <a:off x="163399" y="-917527"/>
            <a:ext cx="8819306" cy="6978584"/>
            <a:chOff x="163399" y="-917527"/>
            <a:chExt cx="8819306" cy="6978584"/>
          </a:xfrm>
        </p:grpSpPr>
        <p:grpSp>
          <p:nvGrpSpPr>
            <p:cNvPr id="1373" name="Google Shape;1373;p11"/>
            <p:cNvGrpSpPr/>
            <p:nvPr/>
          </p:nvGrpSpPr>
          <p:grpSpPr>
            <a:xfrm rot="10800000">
              <a:off x="163399" y="4463303"/>
              <a:ext cx="1597754" cy="1597754"/>
              <a:chOff x="2917325" y="1626900"/>
              <a:chExt cx="597850" cy="597850"/>
            </a:xfrm>
          </p:grpSpPr>
          <p:sp>
            <p:nvSpPr>
              <p:cNvPr id="1374" name="Google Shape;1374;p11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11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11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11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11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11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11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11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11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11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11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11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11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11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11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11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11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11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11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11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11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11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11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11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11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11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11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11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11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11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11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11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11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11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11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11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11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11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11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11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11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11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11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11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11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11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11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11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11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11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11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11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11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11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11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11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11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11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11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11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11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11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11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11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11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1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11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1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11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11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11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11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11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1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1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1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1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1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1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1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1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5" name="Google Shape;1455;p11"/>
            <p:cNvGrpSpPr/>
            <p:nvPr/>
          </p:nvGrpSpPr>
          <p:grpSpPr>
            <a:xfrm>
              <a:off x="7384951" y="-917527"/>
              <a:ext cx="1597754" cy="1597754"/>
              <a:chOff x="2917325" y="1626900"/>
              <a:chExt cx="597850" cy="597850"/>
            </a:xfrm>
          </p:grpSpPr>
          <p:sp>
            <p:nvSpPr>
              <p:cNvPr id="1456" name="Google Shape;1456;p11"/>
              <p:cNvSpPr/>
              <p:nvPr/>
            </p:nvSpPr>
            <p:spPr>
              <a:xfrm>
                <a:off x="3327525" y="2036825"/>
                <a:ext cx="418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2" fill="none" extrusionOk="0">
                    <a:moveTo>
                      <a:pt x="1567" y="137"/>
                    </a:moveTo>
                    <a:lnTo>
                      <a:pt x="1588" y="106"/>
                    </a:lnTo>
                    <a:cubicBezTo>
                      <a:pt x="1619" y="64"/>
                      <a:pt x="1640" y="43"/>
                      <a:pt x="1672" y="1"/>
                    </a:cubicBezTo>
                    <a:lnTo>
                      <a:pt x="1" y="1672"/>
                    </a:lnTo>
                    <a:cubicBezTo>
                      <a:pt x="579" y="1241"/>
                      <a:pt x="1125" y="726"/>
                      <a:pt x="1567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1"/>
              <p:cNvSpPr/>
              <p:nvPr/>
            </p:nvSpPr>
            <p:spPr>
              <a:xfrm>
                <a:off x="3144900" y="2111450"/>
                <a:ext cx="54950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788" fill="none" extrusionOk="0">
                    <a:moveTo>
                      <a:pt x="2092" y="95"/>
                    </a:moveTo>
                    <a:cubicBezTo>
                      <a:pt x="2039" y="95"/>
                      <a:pt x="1987" y="74"/>
                      <a:pt x="1934" y="74"/>
                    </a:cubicBezTo>
                    <a:lnTo>
                      <a:pt x="1892" y="74"/>
                    </a:lnTo>
                    <a:cubicBezTo>
                      <a:pt x="1724" y="53"/>
                      <a:pt x="1566" y="22"/>
                      <a:pt x="1398" y="1"/>
                    </a:cubicBezTo>
                    <a:lnTo>
                      <a:pt x="0" y="1388"/>
                    </a:lnTo>
                    <a:cubicBezTo>
                      <a:pt x="179" y="1441"/>
                      <a:pt x="337" y="1493"/>
                      <a:pt x="505" y="1536"/>
                    </a:cubicBezTo>
                    <a:lnTo>
                      <a:pt x="515" y="1788"/>
                    </a:lnTo>
                    <a:lnTo>
                      <a:pt x="2197" y="106"/>
                    </a:lnTo>
                    <a:cubicBezTo>
                      <a:pt x="2176" y="106"/>
                      <a:pt x="2134" y="106"/>
                      <a:pt x="2092" y="9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1"/>
              <p:cNvSpPr/>
              <p:nvPr/>
            </p:nvSpPr>
            <p:spPr>
              <a:xfrm>
                <a:off x="3128600" y="2106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1325" y="1"/>
                    </a:moveTo>
                    <a:lnTo>
                      <a:pt x="1" y="1336"/>
                    </a:lnTo>
                    <a:cubicBezTo>
                      <a:pt x="43" y="1346"/>
                      <a:pt x="74" y="1367"/>
                      <a:pt x="127" y="1388"/>
                    </a:cubicBezTo>
                    <a:cubicBezTo>
                      <a:pt x="169" y="1399"/>
                      <a:pt x="200" y="1409"/>
                      <a:pt x="232" y="1420"/>
                    </a:cubicBezTo>
                    <a:cubicBezTo>
                      <a:pt x="274" y="1430"/>
                      <a:pt x="305" y="1451"/>
                      <a:pt x="337" y="1462"/>
                    </a:cubicBezTo>
                    <a:cubicBezTo>
                      <a:pt x="390" y="1483"/>
                      <a:pt x="463" y="1504"/>
                      <a:pt x="516" y="1525"/>
                    </a:cubicBezTo>
                    <a:cubicBezTo>
                      <a:pt x="526" y="1525"/>
                      <a:pt x="537" y="1535"/>
                      <a:pt x="537" y="1535"/>
                    </a:cubicBezTo>
                    <a:cubicBezTo>
                      <a:pt x="589" y="1556"/>
                      <a:pt x="631" y="1567"/>
                      <a:pt x="684" y="1577"/>
                    </a:cubicBezTo>
                    <a:lnTo>
                      <a:pt x="2071" y="190"/>
                    </a:lnTo>
                    <a:cubicBezTo>
                      <a:pt x="1809" y="137"/>
                      <a:pt x="1567" y="74"/>
                      <a:pt x="132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1"/>
              <p:cNvSpPr/>
              <p:nvPr/>
            </p:nvSpPr>
            <p:spPr>
              <a:xfrm>
                <a:off x="3158025" y="2114350"/>
                <a:ext cx="64425" cy="63350"/>
              </a:xfrm>
              <a:custGeom>
                <a:avLst/>
                <a:gdLst/>
                <a:ahLst/>
                <a:cxnLst/>
                <a:rect l="l" t="t" r="r" b="b"/>
                <a:pathLst>
                  <a:path w="2577" h="2534" fill="none" extrusionOk="0">
                    <a:moveTo>
                      <a:pt x="1756" y="1"/>
                    </a:moveTo>
                    <a:lnTo>
                      <a:pt x="1714" y="1"/>
                    </a:lnTo>
                    <a:lnTo>
                      <a:pt x="1683" y="1"/>
                    </a:lnTo>
                    <a:lnTo>
                      <a:pt x="1" y="1682"/>
                    </a:lnTo>
                    <a:lnTo>
                      <a:pt x="53" y="2534"/>
                    </a:lnTo>
                    <a:lnTo>
                      <a:pt x="2576" y="11"/>
                    </a:lnTo>
                    <a:cubicBezTo>
                      <a:pt x="2303" y="11"/>
                      <a:pt x="2030" y="11"/>
                      <a:pt x="17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1"/>
              <p:cNvSpPr/>
              <p:nvPr/>
            </p:nvSpPr>
            <p:spPr>
              <a:xfrm>
                <a:off x="3161200" y="2104100"/>
                <a:ext cx="117475" cy="116175"/>
              </a:xfrm>
              <a:custGeom>
                <a:avLst/>
                <a:gdLst/>
                <a:ahLst/>
                <a:cxnLst/>
                <a:rect l="l" t="t" r="r" b="b"/>
                <a:pathLst>
                  <a:path w="4699" h="4647" fill="none" extrusionOk="0">
                    <a:moveTo>
                      <a:pt x="3479" y="316"/>
                    </a:moveTo>
                    <a:lnTo>
                      <a:pt x="0" y="3806"/>
                    </a:lnTo>
                    <a:lnTo>
                      <a:pt x="53" y="4646"/>
                    </a:lnTo>
                    <a:lnTo>
                      <a:pt x="63" y="4646"/>
                    </a:lnTo>
                    <a:lnTo>
                      <a:pt x="4699" y="1"/>
                    </a:lnTo>
                    <a:cubicBezTo>
                      <a:pt x="4299" y="137"/>
                      <a:pt x="3900" y="242"/>
                      <a:pt x="3479" y="31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11"/>
              <p:cNvSpPr/>
              <p:nvPr/>
            </p:nvSpPr>
            <p:spPr>
              <a:xfrm>
                <a:off x="3163025" y="2078875"/>
                <a:ext cx="164275" cy="1435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5740" fill="none" extrusionOk="0">
                    <a:moveTo>
                      <a:pt x="2628" y="3112"/>
                    </a:moveTo>
                    <a:cubicBezTo>
                      <a:pt x="2849" y="3101"/>
                      <a:pt x="3070" y="3091"/>
                      <a:pt x="3301" y="3049"/>
                    </a:cubicBezTo>
                    <a:lnTo>
                      <a:pt x="3322" y="3049"/>
                    </a:lnTo>
                    <a:cubicBezTo>
                      <a:pt x="3375" y="3049"/>
                      <a:pt x="3417" y="3038"/>
                      <a:pt x="3469" y="3038"/>
                    </a:cubicBezTo>
                    <a:lnTo>
                      <a:pt x="3511" y="3038"/>
                    </a:lnTo>
                    <a:lnTo>
                      <a:pt x="3532" y="3038"/>
                    </a:lnTo>
                    <a:lnTo>
                      <a:pt x="6570" y="1"/>
                    </a:lnTo>
                    <a:cubicBezTo>
                      <a:pt x="6202" y="274"/>
                      <a:pt x="5813" y="516"/>
                      <a:pt x="5393" y="705"/>
                    </a:cubicBezTo>
                    <a:cubicBezTo>
                      <a:pt x="5372" y="705"/>
                      <a:pt x="5361" y="726"/>
                      <a:pt x="5361" y="726"/>
                    </a:cubicBezTo>
                    <a:cubicBezTo>
                      <a:pt x="5319" y="747"/>
                      <a:pt x="5267" y="757"/>
                      <a:pt x="5235" y="789"/>
                    </a:cubicBezTo>
                    <a:cubicBezTo>
                      <a:pt x="5183" y="820"/>
                      <a:pt x="5141" y="831"/>
                      <a:pt x="5088" y="852"/>
                    </a:cubicBezTo>
                    <a:cubicBezTo>
                      <a:pt x="5077" y="852"/>
                      <a:pt x="5056" y="873"/>
                      <a:pt x="5056" y="873"/>
                    </a:cubicBezTo>
                    <a:cubicBezTo>
                      <a:pt x="4930" y="925"/>
                      <a:pt x="4783" y="968"/>
                      <a:pt x="4636" y="1031"/>
                    </a:cubicBezTo>
                    <a:lnTo>
                      <a:pt x="1" y="5666"/>
                    </a:lnTo>
                    <a:lnTo>
                      <a:pt x="831" y="5740"/>
                    </a:lnTo>
                    <a:lnTo>
                      <a:pt x="2313" y="4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11"/>
              <p:cNvSpPr/>
              <p:nvPr/>
            </p:nvSpPr>
            <p:spPr>
              <a:xfrm>
                <a:off x="2951750" y="1980600"/>
                <a:ext cx="8990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564" fill="none" extrusionOk="0">
                    <a:moveTo>
                      <a:pt x="3354" y="0"/>
                    </a:moveTo>
                    <a:lnTo>
                      <a:pt x="1" y="3353"/>
                    </a:lnTo>
                    <a:lnTo>
                      <a:pt x="95" y="3564"/>
                    </a:lnTo>
                    <a:lnTo>
                      <a:pt x="915" y="3353"/>
                    </a:lnTo>
                    <a:lnTo>
                      <a:pt x="3595" y="673"/>
                    </a:lnTo>
                    <a:cubicBezTo>
                      <a:pt x="3501" y="463"/>
                      <a:pt x="3417" y="232"/>
                      <a:pt x="335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11"/>
              <p:cNvSpPr/>
              <p:nvPr/>
            </p:nvSpPr>
            <p:spPr>
              <a:xfrm>
                <a:off x="3112825" y="2100675"/>
                <a:ext cx="4892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1578" fill="none" extrusionOk="0">
                    <a:moveTo>
                      <a:pt x="1283" y="1"/>
                    </a:moveTo>
                    <a:lnTo>
                      <a:pt x="1" y="1283"/>
                    </a:lnTo>
                    <a:cubicBezTo>
                      <a:pt x="180" y="1378"/>
                      <a:pt x="369" y="1462"/>
                      <a:pt x="569" y="1546"/>
                    </a:cubicBezTo>
                    <a:cubicBezTo>
                      <a:pt x="579" y="1546"/>
                      <a:pt x="590" y="1557"/>
                      <a:pt x="590" y="1557"/>
                    </a:cubicBezTo>
                    <a:cubicBezTo>
                      <a:pt x="600" y="1557"/>
                      <a:pt x="611" y="1578"/>
                      <a:pt x="632" y="1578"/>
                    </a:cubicBezTo>
                    <a:lnTo>
                      <a:pt x="1956" y="243"/>
                    </a:lnTo>
                    <a:cubicBezTo>
                      <a:pt x="1735" y="169"/>
                      <a:pt x="1494" y="85"/>
                      <a:pt x="128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1"/>
              <p:cNvSpPr/>
              <p:nvPr/>
            </p:nvSpPr>
            <p:spPr>
              <a:xfrm>
                <a:off x="3159350" y="2111975"/>
                <a:ext cx="88575" cy="87275"/>
              </a:xfrm>
              <a:custGeom>
                <a:avLst/>
                <a:gdLst/>
                <a:ahLst/>
                <a:cxnLst/>
                <a:rect l="l" t="t" r="r" b="b"/>
                <a:pathLst>
                  <a:path w="3543" h="3491" fill="none" extrusionOk="0">
                    <a:moveTo>
                      <a:pt x="2523" y="106"/>
                    </a:moveTo>
                    <a:lnTo>
                      <a:pt x="0" y="2629"/>
                    </a:lnTo>
                    <a:lnTo>
                      <a:pt x="53" y="3491"/>
                    </a:lnTo>
                    <a:lnTo>
                      <a:pt x="3543" y="1"/>
                    </a:lnTo>
                    <a:cubicBezTo>
                      <a:pt x="3206" y="53"/>
                      <a:pt x="2870" y="96"/>
                      <a:pt x="2523" y="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11"/>
              <p:cNvSpPr/>
              <p:nvPr/>
            </p:nvSpPr>
            <p:spPr>
              <a:xfrm>
                <a:off x="3005350" y="2013175"/>
                <a:ext cx="51550" cy="45500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20" fill="none" extrusionOk="0">
                    <a:moveTo>
                      <a:pt x="1735" y="1"/>
                    </a:moveTo>
                    <a:lnTo>
                      <a:pt x="1" y="1735"/>
                    </a:lnTo>
                    <a:lnTo>
                      <a:pt x="674" y="1567"/>
                    </a:lnTo>
                    <a:cubicBezTo>
                      <a:pt x="726" y="1640"/>
                      <a:pt x="779" y="1735"/>
                      <a:pt x="842" y="1819"/>
                    </a:cubicBezTo>
                    <a:lnTo>
                      <a:pt x="2061" y="589"/>
                    </a:lnTo>
                    <a:cubicBezTo>
                      <a:pt x="1956" y="400"/>
                      <a:pt x="1840" y="200"/>
                      <a:pt x="1735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1"/>
              <p:cNvSpPr/>
              <p:nvPr/>
            </p:nvSpPr>
            <p:spPr>
              <a:xfrm>
                <a:off x="3026650" y="2027625"/>
                <a:ext cx="399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599" h="1746" fill="none" extrusionOk="0">
                    <a:moveTo>
                      <a:pt x="1230" y="1"/>
                    </a:moveTo>
                    <a:lnTo>
                      <a:pt x="0" y="1220"/>
                    </a:lnTo>
                    <a:cubicBezTo>
                      <a:pt x="74" y="1325"/>
                      <a:pt x="147" y="1420"/>
                      <a:pt x="211" y="1525"/>
                    </a:cubicBezTo>
                    <a:cubicBezTo>
                      <a:pt x="211" y="1535"/>
                      <a:pt x="221" y="1535"/>
                      <a:pt x="221" y="1546"/>
                    </a:cubicBezTo>
                    <a:cubicBezTo>
                      <a:pt x="263" y="1599"/>
                      <a:pt x="305" y="1641"/>
                      <a:pt x="347" y="1693"/>
                    </a:cubicBezTo>
                    <a:cubicBezTo>
                      <a:pt x="358" y="1704"/>
                      <a:pt x="368" y="1735"/>
                      <a:pt x="389" y="1746"/>
                    </a:cubicBezTo>
                    <a:lnTo>
                      <a:pt x="1598" y="537"/>
                    </a:lnTo>
                    <a:cubicBezTo>
                      <a:pt x="1472" y="369"/>
                      <a:pt x="1346" y="190"/>
                      <a:pt x="123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1"/>
              <p:cNvSpPr/>
              <p:nvPr/>
            </p:nvSpPr>
            <p:spPr>
              <a:xfrm>
                <a:off x="3250800" y="1923575"/>
                <a:ext cx="249650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9251" fill="none" extrusionOk="0">
                    <a:moveTo>
                      <a:pt x="7568" y="2439"/>
                    </a:moveTo>
                    <a:lnTo>
                      <a:pt x="7747" y="2429"/>
                    </a:lnTo>
                    <a:lnTo>
                      <a:pt x="9986" y="200"/>
                    </a:lnTo>
                    <a:lnTo>
                      <a:pt x="9261" y="0"/>
                    </a:lnTo>
                    <a:lnTo>
                      <a:pt x="4709" y="4541"/>
                    </a:lnTo>
                    <a:cubicBezTo>
                      <a:pt x="4688" y="4583"/>
                      <a:pt x="4657" y="4615"/>
                      <a:pt x="4636" y="4646"/>
                    </a:cubicBezTo>
                    <a:lnTo>
                      <a:pt x="4604" y="4678"/>
                    </a:lnTo>
                    <a:cubicBezTo>
                      <a:pt x="4163" y="5267"/>
                      <a:pt x="3637" y="5782"/>
                      <a:pt x="3028" y="6213"/>
                    </a:cubicBezTo>
                    <a:lnTo>
                      <a:pt x="0" y="9250"/>
                    </a:lnTo>
                    <a:cubicBezTo>
                      <a:pt x="21" y="9250"/>
                      <a:pt x="53" y="9240"/>
                      <a:pt x="74" y="9240"/>
                    </a:cubicBezTo>
                    <a:cubicBezTo>
                      <a:pt x="116" y="9240"/>
                      <a:pt x="137" y="9219"/>
                      <a:pt x="179" y="9219"/>
                    </a:cubicBezTo>
                    <a:cubicBezTo>
                      <a:pt x="242" y="9208"/>
                      <a:pt x="295" y="9198"/>
                      <a:pt x="368" y="9187"/>
                    </a:cubicBezTo>
                    <a:lnTo>
                      <a:pt x="389" y="9187"/>
                    </a:lnTo>
                    <a:lnTo>
                      <a:pt x="389" y="9187"/>
                    </a:lnTo>
                    <a:cubicBezTo>
                      <a:pt x="610" y="9145"/>
                      <a:pt x="820" y="9093"/>
                      <a:pt x="1051" y="9029"/>
                    </a:cubicBezTo>
                    <a:lnTo>
                      <a:pt x="1083" y="9082"/>
                    </a:lnTo>
                    <a:lnTo>
                      <a:pt x="7484" y="2681"/>
                    </a:lnTo>
                    <a:cubicBezTo>
                      <a:pt x="7526" y="2597"/>
                      <a:pt x="7558" y="2523"/>
                      <a:pt x="7568" y="24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1"/>
              <p:cNvSpPr/>
              <p:nvPr/>
            </p:nvSpPr>
            <p:spPr>
              <a:xfrm>
                <a:off x="3049500" y="2093325"/>
                <a:ext cx="95425" cy="88325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3533" fill="none" extrusionOk="0">
                    <a:moveTo>
                      <a:pt x="3186" y="1"/>
                    </a:moveTo>
                    <a:lnTo>
                      <a:pt x="1" y="3196"/>
                    </a:lnTo>
                    <a:lnTo>
                      <a:pt x="474" y="3532"/>
                    </a:lnTo>
                    <a:lnTo>
                      <a:pt x="2481" y="1567"/>
                    </a:lnTo>
                    <a:cubicBezTo>
                      <a:pt x="2492" y="1577"/>
                      <a:pt x="2502" y="1577"/>
                      <a:pt x="2534" y="1588"/>
                    </a:cubicBezTo>
                    <a:lnTo>
                      <a:pt x="3816" y="305"/>
                    </a:lnTo>
                    <a:cubicBezTo>
                      <a:pt x="3596" y="211"/>
                      <a:pt x="3385" y="106"/>
                      <a:pt x="318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1"/>
              <p:cNvSpPr/>
              <p:nvPr/>
            </p:nvSpPr>
            <p:spPr>
              <a:xfrm>
                <a:off x="2974625" y="1997675"/>
                <a:ext cx="741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671" fill="none" extrusionOk="0">
                    <a:moveTo>
                      <a:pt x="2859" y="400"/>
                    </a:moveTo>
                    <a:cubicBezTo>
                      <a:pt x="2859" y="389"/>
                      <a:pt x="2849" y="368"/>
                      <a:pt x="2849" y="368"/>
                    </a:cubicBezTo>
                    <a:cubicBezTo>
                      <a:pt x="2817" y="337"/>
                      <a:pt x="2807" y="274"/>
                      <a:pt x="2786" y="242"/>
                    </a:cubicBezTo>
                    <a:cubicBezTo>
                      <a:pt x="2754" y="190"/>
                      <a:pt x="2744" y="148"/>
                      <a:pt x="2712" y="95"/>
                    </a:cubicBezTo>
                    <a:cubicBezTo>
                      <a:pt x="2712" y="85"/>
                      <a:pt x="2701" y="64"/>
                      <a:pt x="2701" y="53"/>
                    </a:cubicBezTo>
                    <a:cubicBezTo>
                      <a:pt x="2691" y="43"/>
                      <a:pt x="2691" y="22"/>
                      <a:pt x="2680" y="1"/>
                    </a:cubicBezTo>
                    <a:lnTo>
                      <a:pt x="0" y="2670"/>
                    </a:lnTo>
                    <a:lnTo>
                      <a:pt x="1230" y="2355"/>
                    </a:lnTo>
                    <a:lnTo>
                      <a:pt x="2964" y="621"/>
                    </a:lnTo>
                    <a:cubicBezTo>
                      <a:pt x="2922" y="537"/>
                      <a:pt x="2891" y="474"/>
                      <a:pt x="2859" y="40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1"/>
              <p:cNvSpPr/>
              <p:nvPr/>
            </p:nvSpPr>
            <p:spPr>
              <a:xfrm>
                <a:off x="3044525" y="2053650"/>
                <a:ext cx="44425" cy="56250"/>
              </a:xfrm>
              <a:custGeom>
                <a:avLst/>
                <a:gdLst/>
                <a:ahLst/>
                <a:cxnLst/>
                <a:rect l="l" t="t" r="r" b="b"/>
                <a:pathLst>
                  <a:path w="1777" h="2250" fill="none" extrusionOk="0">
                    <a:moveTo>
                      <a:pt x="1314" y="0"/>
                    </a:moveTo>
                    <a:lnTo>
                      <a:pt x="105" y="1209"/>
                    </a:lnTo>
                    <a:cubicBezTo>
                      <a:pt x="200" y="1304"/>
                      <a:pt x="273" y="1388"/>
                      <a:pt x="368" y="1483"/>
                    </a:cubicBezTo>
                    <a:lnTo>
                      <a:pt x="0" y="2250"/>
                    </a:lnTo>
                    <a:lnTo>
                      <a:pt x="1776" y="473"/>
                    </a:lnTo>
                    <a:cubicBezTo>
                      <a:pt x="1619" y="316"/>
                      <a:pt x="1461" y="158"/>
                      <a:pt x="131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1"/>
              <p:cNvSpPr/>
              <p:nvPr/>
            </p:nvSpPr>
            <p:spPr>
              <a:xfrm>
                <a:off x="3036375" y="2085175"/>
                <a:ext cx="933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32" h="3522" fill="none" extrusionOk="0">
                    <a:moveTo>
                      <a:pt x="3133" y="1"/>
                    </a:moveTo>
                    <a:lnTo>
                      <a:pt x="0" y="3133"/>
                    </a:lnTo>
                    <a:lnTo>
                      <a:pt x="536" y="3522"/>
                    </a:lnTo>
                    <a:lnTo>
                      <a:pt x="3732" y="327"/>
                    </a:lnTo>
                    <a:cubicBezTo>
                      <a:pt x="3521" y="222"/>
                      <a:pt x="3322" y="116"/>
                      <a:pt x="313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1"/>
              <p:cNvSpPr/>
              <p:nvPr/>
            </p:nvSpPr>
            <p:spPr>
              <a:xfrm>
                <a:off x="3022700" y="20752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3469" y="263"/>
                    </a:moveTo>
                    <a:cubicBezTo>
                      <a:pt x="3459" y="253"/>
                      <a:pt x="3448" y="253"/>
                      <a:pt x="3448" y="242"/>
                    </a:cubicBezTo>
                    <a:cubicBezTo>
                      <a:pt x="3406" y="211"/>
                      <a:pt x="3364" y="190"/>
                      <a:pt x="3333" y="148"/>
                    </a:cubicBezTo>
                    <a:cubicBezTo>
                      <a:pt x="3291" y="116"/>
                      <a:pt x="3249" y="84"/>
                      <a:pt x="3196" y="53"/>
                    </a:cubicBezTo>
                    <a:lnTo>
                      <a:pt x="3175" y="32"/>
                    </a:lnTo>
                    <a:cubicBezTo>
                      <a:pt x="3154" y="11"/>
                      <a:pt x="3143" y="11"/>
                      <a:pt x="3133" y="0"/>
                    </a:cubicBezTo>
                    <a:lnTo>
                      <a:pt x="1" y="3133"/>
                    </a:lnTo>
                    <a:lnTo>
                      <a:pt x="547" y="3511"/>
                    </a:lnTo>
                    <a:lnTo>
                      <a:pt x="3680" y="368"/>
                    </a:lnTo>
                    <a:cubicBezTo>
                      <a:pt x="3616" y="347"/>
                      <a:pt x="3543" y="305"/>
                      <a:pt x="3469" y="2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1"/>
              <p:cNvSpPr/>
              <p:nvPr/>
            </p:nvSpPr>
            <p:spPr>
              <a:xfrm>
                <a:off x="3022700" y="2065200"/>
                <a:ext cx="78600" cy="88600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3544" fill="none" extrusionOk="0">
                    <a:moveTo>
                      <a:pt x="2649" y="1"/>
                    </a:moveTo>
                    <a:lnTo>
                      <a:pt x="873" y="1767"/>
                    </a:lnTo>
                    <a:lnTo>
                      <a:pt x="1" y="3543"/>
                    </a:lnTo>
                    <a:lnTo>
                      <a:pt x="22" y="3543"/>
                    </a:lnTo>
                    <a:lnTo>
                      <a:pt x="3143" y="421"/>
                    </a:lnTo>
                    <a:cubicBezTo>
                      <a:pt x="2965" y="285"/>
                      <a:pt x="2807" y="138"/>
                      <a:pt x="264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1"/>
              <p:cNvSpPr/>
              <p:nvPr/>
            </p:nvSpPr>
            <p:spPr>
              <a:xfrm>
                <a:off x="3183775" y="2185050"/>
                <a:ext cx="37100" cy="39425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1577" fill="none" extrusionOk="0">
                    <a:moveTo>
                      <a:pt x="1" y="1482"/>
                    </a:moveTo>
                    <a:lnTo>
                      <a:pt x="831" y="1577"/>
                    </a:lnTo>
                    <a:lnTo>
                      <a:pt x="1126" y="1272"/>
                    </a:lnTo>
                    <a:lnTo>
                      <a:pt x="1483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1"/>
              <p:cNvSpPr/>
              <p:nvPr/>
            </p:nvSpPr>
            <p:spPr>
              <a:xfrm>
                <a:off x="3072375" y="1659750"/>
                <a:ext cx="8950" cy="8175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27" fill="none" extrusionOk="0">
                    <a:moveTo>
                      <a:pt x="0" y="168"/>
                    </a:moveTo>
                    <a:lnTo>
                      <a:pt x="42" y="326"/>
                    </a:lnTo>
                    <a:lnTo>
                      <a:pt x="358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1"/>
              <p:cNvSpPr/>
              <p:nvPr/>
            </p:nvSpPr>
            <p:spPr>
              <a:xfrm>
                <a:off x="3220325" y="1626900"/>
                <a:ext cx="7900" cy="8700"/>
              </a:xfrm>
              <a:custGeom>
                <a:avLst/>
                <a:gdLst/>
                <a:ahLst/>
                <a:cxnLst/>
                <a:rect l="l" t="t" r="r" b="b"/>
                <a:pathLst>
                  <a:path w="316" h="348" fill="none" extrusionOk="0">
                    <a:moveTo>
                      <a:pt x="84" y="0"/>
                    </a:moveTo>
                    <a:lnTo>
                      <a:pt x="0" y="347"/>
                    </a:lnTo>
                    <a:lnTo>
                      <a:pt x="315" y="3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1"/>
              <p:cNvSpPr/>
              <p:nvPr/>
            </p:nvSpPr>
            <p:spPr>
              <a:xfrm>
                <a:off x="3470225" y="1818975"/>
                <a:ext cx="27600" cy="2500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000" fill="none" extrusionOk="0">
                    <a:moveTo>
                      <a:pt x="1104" y="253"/>
                    </a:moveTo>
                    <a:lnTo>
                      <a:pt x="999" y="1"/>
                    </a:lnTo>
                    <a:lnTo>
                      <a:pt x="0" y="10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1"/>
              <p:cNvSpPr/>
              <p:nvPr/>
            </p:nvSpPr>
            <p:spPr>
              <a:xfrm>
                <a:off x="3493875" y="1962725"/>
                <a:ext cx="18400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716" fill="none" extrusionOk="0">
                    <a:moveTo>
                      <a:pt x="652" y="684"/>
                    </a:moveTo>
                    <a:lnTo>
                      <a:pt x="736" y="1"/>
                    </a:lnTo>
                    <a:lnTo>
                      <a:pt x="0" y="7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1"/>
              <p:cNvSpPr/>
              <p:nvPr/>
            </p:nvSpPr>
            <p:spPr>
              <a:xfrm>
                <a:off x="3430525" y="2076250"/>
                <a:ext cx="413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735" fill="none" extrusionOk="0">
                    <a:moveTo>
                      <a:pt x="537" y="1735"/>
                    </a:moveTo>
                    <a:lnTo>
                      <a:pt x="1651" y="190"/>
                    </a:lnTo>
                    <a:lnTo>
                      <a:pt x="1472" y="0"/>
                    </a:lnTo>
                    <a:lnTo>
                      <a:pt x="1" y="147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1"/>
              <p:cNvSpPr/>
              <p:nvPr/>
            </p:nvSpPr>
            <p:spPr>
              <a:xfrm>
                <a:off x="2934675" y="2007400"/>
                <a:ext cx="28400" cy="25525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021" fill="none" extrusionOk="0">
                    <a:moveTo>
                      <a:pt x="0" y="757"/>
                    </a:moveTo>
                    <a:lnTo>
                      <a:pt x="127" y="1020"/>
                    </a:lnTo>
                    <a:lnTo>
                      <a:pt x="11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1"/>
              <p:cNvSpPr/>
              <p:nvPr/>
            </p:nvSpPr>
            <p:spPr>
              <a:xfrm>
                <a:off x="3351700" y="2184250"/>
                <a:ext cx="8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337" h="306" fill="none" extrusionOk="0">
                    <a:moveTo>
                      <a:pt x="295" y="0"/>
                    </a:moveTo>
                    <a:lnTo>
                      <a:pt x="1" y="305"/>
                    </a:lnTo>
                    <a:lnTo>
                      <a:pt x="337" y="14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1"/>
              <p:cNvSpPr/>
              <p:nvPr/>
            </p:nvSpPr>
            <p:spPr>
              <a:xfrm>
                <a:off x="3204550" y="2216825"/>
                <a:ext cx="7375" cy="792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17" fill="none" extrusionOk="0">
                    <a:moveTo>
                      <a:pt x="200" y="316"/>
                    </a:moveTo>
                    <a:lnTo>
                      <a:pt x="295" y="1"/>
                    </a:lnTo>
                    <a:lnTo>
                      <a:pt x="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1"/>
              <p:cNvSpPr/>
              <p:nvPr/>
            </p:nvSpPr>
            <p:spPr>
              <a:xfrm>
                <a:off x="2920225" y="1871025"/>
                <a:ext cx="18950" cy="18675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47" fill="none" extrusionOk="0">
                    <a:moveTo>
                      <a:pt x="84" y="53"/>
                    </a:moveTo>
                    <a:lnTo>
                      <a:pt x="0" y="746"/>
                    </a:lnTo>
                    <a:lnTo>
                      <a:pt x="75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1"/>
              <p:cNvSpPr/>
              <p:nvPr/>
            </p:nvSpPr>
            <p:spPr>
              <a:xfrm>
                <a:off x="2960700" y="1732275"/>
                <a:ext cx="41525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1661" h="1735" fill="none" extrusionOk="0">
                    <a:moveTo>
                      <a:pt x="1104" y="0"/>
                    </a:moveTo>
                    <a:lnTo>
                      <a:pt x="0" y="1556"/>
                    </a:lnTo>
                    <a:lnTo>
                      <a:pt x="189" y="1735"/>
                    </a:lnTo>
                    <a:lnTo>
                      <a:pt x="1661" y="26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1"/>
              <p:cNvSpPr/>
              <p:nvPr/>
            </p:nvSpPr>
            <p:spPr>
              <a:xfrm>
                <a:off x="3315175" y="21658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577" y="1"/>
                    </a:moveTo>
                    <a:lnTo>
                      <a:pt x="1" y="1577"/>
                    </a:lnTo>
                    <a:lnTo>
                      <a:pt x="64" y="1672"/>
                    </a:lnTo>
                    <a:lnTo>
                      <a:pt x="1462" y="1041"/>
                    </a:lnTo>
                    <a:lnTo>
                      <a:pt x="1756" y="7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1"/>
              <p:cNvSpPr/>
              <p:nvPr/>
            </p:nvSpPr>
            <p:spPr>
              <a:xfrm>
                <a:off x="3296775" y="2129850"/>
                <a:ext cx="52850" cy="61775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71" fill="none" extrusionOk="0">
                    <a:moveTo>
                      <a:pt x="1935" y="1"/>
                    </a:moveTo>
                    <a:lnTo>
                      <a:pt x="1" y="1914"/>
                    </a:lnTo>
                    <a:lnTo>
                      <a:pt x="369" y="2471"/>
                    </a:lnTo>
                    <a:lnTo>
                      <a:pt x="2114" y="7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1"/>
              <p:cNvSpPr/>
              <p:nvPr/>
            </p:nvSpPr>
            <p:spPr>
              <a:xfrm>
                <a:off x="3286800" y="2027900"/>
                <a:ext cx="145875" cy="150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6003" fill="none" extrusionOk="0">
                    <a:moveTo>
                      <a:pt x="2229" y="3669"/>
                    </a:moveTo>
                    <a:cubicBezTo>
                      <a:pt x="2281" y="3637"/>
                      <a:pt x="2313" y="3606"/>
                      <a:pt x="2365" y="3574"/>
                    </a:cubicBezTo>
                    <a:cubicBezTo>
                      <a:pt x="2502" y="3501"/>
                      <a:pt x="2618" y="3406"/>
                      <a:pt x="2733" y="3311"/>
                    </a:cubicBezTo>
                    <a:cubicBezTo>
                      <a:pt x="2754" y="3301"/>
                      <a:pt x="2765" y="3290"/>
                      <a:pt x="2775" y="3290"/>
                    </a:cubicBezTo>
                    <a:lnTo>
                      <a:pt x="2775" y="3290"/>
                    </a:lnTo>
                    <a:cubicBezTo>
                      <a:pt x="2786" y="3290"/>
                      <a:pt x="2786" y="3269"/>
                      <a:pt x="2807" y="3269"/>
                    </a:cubicBezTo>
                    <a:cubicBezTo>
                      <a:pt x="2859" y="3238"/>
                      <a:pt x="2891" y="3196"/>
                      <a:pt x="2943" y="3154"/>
                    </a:cubicBezTo>
                    <a:cubicBezTo>
                      <a:pt x="2975" y="3133"/>
                      <a:pt x="2996" y="3112"/>
                      <a:pt x="3028" y="3091"/>
                    </a:cubicBezTo>
                    <a:cubicBezTo>
                      <a:pt x="3049" y="3059"/>
                      <a:pt x="3080" y="3049"/>
                      <a:pt x="3101" y="3028"/>
                    </a:cubicBezTo>
                    <a:lnTo>
                      <a:pt x="3133" y="2996"/>
                    </a:lnTo>
                    <a:cubicBezTo>
                      <a:pt x="3175" y="2975"/>
                      <a:pt x="3206" y="2933"/>
                      <a:pt x="3238" y="2901"/>
                    </a:cubicBezTo>
                    <a:lnTo>
                      <a:pt x="3259" y="2880"/>
                    </a:lnTo>
                    <a:cubicBezTo>
                      <a:pt x="3437" y="2733"/>
                      <a:pt x="3595" y="2576"/>
                      <a:pt x="3753" y="2418"/>
                    </a:cubicBezTo>
                    <a:lnTo>
                      <a:pt x="3889" y="2481"/>
                    </a:lnTo>
                    <a:lnTo>
                      <a:pt x="5834" y="536"/>
                    </a:lnTo>
                    <a:lnTo>
                      <a:pt x="5403" y="105"/>
                    </a:lnTo>
                    <a:cubicBezTo>
                      <a:pt x="5414" y="63"/>
                      <a:pt x="5445" y="42"/>
                      <a:pt x="5456" y="0"/>
                    </a:cubicBezTo>
                    <a:lnTo>
                      <a:pt x="0" y="5456"/>
                    </a:lnTo>
                    <a:lnTo>
                      <a:pt x="368" y="6002"/>
                    </a:lnTo>
                    <a:lnTo>
                      <a:pt x="2302" y="407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1"/>
              <p:cNvSpPr/>
              <p:nvPr/>
            </p:nvSpPr>
            <p:spPr>
              <a:xfrm>
                <a:off x="3278375" y="1990575"/>
                <a:ext cx="160075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6403" h="6949" fill="none" extrusionOk="0">
                    <a:moveTo>
                      <a:pt x="6045" y="999"/>
                    </a:moveTo>
                    <a:cubicBezTo>
                      <a:pt x="6045" y="989"/>
                      <a:pt x="6055" y="968"/>
                      <a:pt x="6055" y="968"/>
                    </a:cubicBezTo>
                    <a:cubicBezTo>
                      <a:pt x="6087" y="915"/>
                      <a:pt x="6108" y="863"/>
                      <a:pt x="6118" y="800"/>
                    </a:cubicBezTo>
                    <a:cubicBezTo>
                      <a:pt x="6139" y="758"/>
                      <a:pt x="6150" y="737"/>
                      <a:pt x="6161" y="695"/>
                    </a:cubicBezTo>
                    <a:cubicBezTo>
                      <a:pt x="6171" y="652"/>
                      <a:pt x="6192" y="631"/>
                      <a:pt x="6203" y="589"/>
                    </a:cubicBezTo>
                    <a:cubicBezTo>
                      <a:pt x="6224" y="537"/>
                      <a:pt x="6245" y="474"/>
                      <a:pt x="6266" y="421"/>
                    </a:cubicBezTo>
                    <a:cubicBezTo>
                      <a:pt x="6266" y="411"/>
                      <a:pt x="6276" y="411"/>
                      <a:pt x="6276" y="390"/>
                    </a:cubicBezTo>
                    <a:cubicBezTo>
                      <a:pt x="6318" y="264"/>
                      <a:pt x="6371" y="127"/>
                      <a:pt x="6402" y="1"/>
                    </a:cubicBezTo>
                    <a:lnTo>
                      <a:pt x="1" y="6402"/>
                    </a:lnTo>
                    <a:lnTo>
                      <a:pt x="369" y="6949"/>
                    </a:lnTo>
                    <a:lnTo>
                      <a:pt x="5824" y="1493"/>
                    </a:lnTo>
                    <a:cubicBezTo>
                      <a:pt x="5898" y="1336"/>
                      <a:pt x="5982" y="1168"/>
                      <a:pt x="6045" y="99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1"/>
              <p:cNvSpPr/>
              <p:nvPr/>
            </p:nvSpPr>
            <p:spPr>
              <a:xfrm>
                <a:off x="3469175" y="1936975"/>
                <a:ext cx="4547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830" fill="none" extrusionOk="0">
                    <a:moveTo>
                      <a:pt x="988" y="1745"/>
                    </a:moveTo>
                    <a:lnTo>
                      <a:pt x="1724" y="1031"/>
                    </a:lnTo>
                    <a:lnTo>
                      <a:pt x="1819" y="0"/>
                    </a:lnTo>
                    <a:lnTo>
                      <a:pt x="0" y="18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1"/>
              <p:cNvSpPr/>
              <p:nvPr/>
            </p:nvSpPr>
            <p:spPr>
              <a:xfrm>
                <a:off x="3415025" y="2064675"/>
                <a:ext cx="5232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1935" fill="none" extrusionOk="0">
                    <a:moveTo>
                      <a:pt x="621" y="1935"/>
                    </a:moveTo>
                    <a:lnTo>
                      <a:pt x="2092" y="463"/>
                    </a:lnTo>
                    <a:lnTo>
                      <a:pt x="1630" y="1"/>
                    </a:lnTo>
                    <a:lnTo>
                      <a:pt x="1" y="163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1"/>
              <p:cNvSpPr/>
              <p:nvPr/>
            </p:nvSpPr>
            <p:spPr>
              <a:xfrm>
                <a:off x="3305975" y="2147975"/>
                <a:ext cx="48650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293" fill="none" extrusionOk="0">
                    <a:moveTo>
                      <a:pt x="1746" y="1"/>
                    </a:moveTo>
                    <a:lnTo>
                      <a:pt x="1" y="1746"/>
                    </a:lnTo>
                    <a:lnTo>
                      <a:pt x="369" y="2292"/>
                    </a:lnTo>
                    <a:lnTo>
                      <a:pt x="1945" y="71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1"/>
              <p:cNvSpPr/>
              <p:nvPr/>
            </p:nvSpPr>
            <p:spPr>
              <a:xfrm>
                <a:off x="3444475" y="1928575"/>
                <a:ext cx="70700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229" fill="none" extrusionOk="0">
                    <a:moveTo>
                      <a:pt x="988" y="2165"/>
                    </a:moveTo>
                    <a:lnTo>
                      <a:pt x="2807" y="336"/>
                    </a:lnTo>
                    <a:lnTo>
                      <a:pt x="2828" y="147"/>
                    </a:lnTo>
                    <a:lnTo>
                      <a:pt x="2239" y="0"/>
                    </a:lnTo>
                    <a:lnTo>
                      <a:pt x="0" y="222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1"/>
              <p:cNvSpPr/>
              <p:nvPr/>
            </p:nvSpPr>
            <p:spPr>
              <a:xfrm>
                <a:off x="3399800" y="2052850"/>
                <a:ext cx="55975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04" fill="none" extrusionOk="0">
                    <a:moveTo>
                      <a:pt x="610" y="2103"/>
                    </a:moveTo>
                    <a:lnTo>
                      <a:pt x="2239" y="474"/>
                    </a:lnTo>
                    <a:lnTo>
                      <a:pt x="1787" y="1"/>
                    </a:lnTo>
                    <a:lnTo>
                      <a:pt x="0" y="180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1"/>
              <p:cNvSpPr/>
              <p:nvPr/>
            </p:nvSpPr>
            <p:spPr>
              <a:xfrm>
                <a:off x="3384550" y="2041550"/>
                <a:ext cx="599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61" fill="none" extrusionOk="0">
                    <a:moveTo>
                      <a:pt x="610" y="2261"/>
                    </a:moveTo>
                    <a:lnTo>
                      <a:pt x="2397" y="453"/>
                    </a:lnTo>
                    <a:lnTo>
                      <a:pt x="1935" y="1"/>
                    </a:lnTo>
                    <a:lnTo>
                      <a:pt x="0" y="195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1"/>
              <p:cNvSpPr/>
              <p:nvPr/>
            </p:nvSpPr>
            <p:spPr>
              <a:xfrm>
                <a:off x="2987750" y="1919900"/>
                <a:ext cx="407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1630" h="2376" fill="none" extrusionOk="0">
                    <a:moveTo>
                      <a:pt x="1598" y="0"/>
                    </a:moveTo>
                    <a:lnTo>
                      <a:pt x="1" y="1608"/>
                    </a:lnTo>
                    <a:lnTo>
                      <a:pt x="1" y="1619"/>
                    </a:lnTo>
                    <a:cubicBezTo>
                      <a:pt x="1" y="1661"/>
                      <a:pt x="11" y="1682"/>
                      <a:pt x="11" y="1724"/>
                    </a:cubicBezTo>
                    <a:cubicBezTo>
                      <a:pt x="11" y="1766"/>
                      <a:pt x="22" y="1787"/>
                      <a:pt x="22" y="1829"/>
                    </a:cubicBezTo>
                    <a:cubicBezTo>
                      <a:pt x="32" y="1892"/>
                      <a:pt x="53" y="1945"/>
                      <a:pt x="64" y="2008"/>
                    </a:cubicBezTo>
                    <a:lnTo>
                      <a:pt x="64" y="2039"/>
                    </a:lnTo>
                    <a:cubicBezTo>
                      <a:pt x="64" y="2050"/>
                      <a:pt x="64" y="2060"/>
                      <a:pt x="74" y="2092"/>
                    </a:cubicBezTo>
                    <a:cubicBezTo>
                      <a:pt x="85" y="2187"/>
                      <a:pt x="116" y="2292"/>
                      <a:pt x="137" y="2376"/>
                    </a:cubicBezTo>
                    <a:lnTo>
                      <a:pt x="1630" y="894"/>
                    </a:lnTo>
                    <a:cubicBezTo>
                      <a:pt x="1588" y="589"/>
                      <a:pt x="1588" y="305"/>
                      <a:pt x="1598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1"/>
              <p:cNvSpPr/>
              <p:nvPr/>
            </p:nvSpPr>
            <p:spPr>
              <a:xfrm>
                <a:off x="3210325" y="1674450"/>
                <a:ext cx="641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524" fill="none" extrusionOk="0">
                    <a:moveTo>
                      <a:pt x="820" y="2524"/>
                    </a:moveTo>
                    <a:lnTo>
                      <a:pt x="852" y="2524"/>
                    </a:lnTo>
                    <a:lnTo>
                      <a:pt x="894" y="2524"/>
                    </a:lnTo>
                    <a:lnTo>
                      <a:pt x="2565" y="863"/>
                    </a:lnTo>
                    <a:lnTo>
                      <a:pt x="2513" y="1"/>
                    </a:lnTo>
                    <a:lnTo>
                      <a:pt x="1" y="2513"/>
                    </a:lnTo>
                    <a:cubicBezTo>
                      <a:pt x="263" y="2503"/>
                      <a:pt x="537" y="2513"/>
                      <a:pt x="820" y="25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1"/>
              <p:cNvSpPr/>
              <p:nvPr/>
            </p:nvSpPr>
            <p:spPr>
              <a:xfrm>
                <a:off x="3185100" y="1653175"/>
                <a:ext cx="88050" cy="86750"/>
              </a:xfrm>
              <a:custGeom>
                <a:avLst/>
                <a:gdLst/>
                <a:ahLst/>
                <a:cxnLst/>
                <a:rect l="l" t="t" r="r" b="b"/>
                <a:pathLst>
                  <a:path w="3522" h="3470" fill="none" extrusionOk="0">
                    <a:moveTo>
                      <a:pt x="1010" y="3364"/>
                    </a:moveTo>
                    <a:lnTo>
                      <a:pt x="3522" y="852"/>
                    </a:lnTo>
                    <a:lnTo>
                      <a:pt x="3469" y="0"/>
                    </a:lnTo>
                    <a:lnTo>
                      <a:pt x="1" y="3469"/>
                    </a:lnTo>
                    <a:cubicBezTo>
                      <a:pt x="326" y="3406"/>
                      <a:pt x="673" y="3375"/>
                      <a:pt x="1010" y="33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1"/>
              <p:cNvSpPr/>
              <p:nvPr/>
            </p:nvSpPr>
            <p:spPr>
              <a:xfrm>
                <a:off x="3153825" y="1631900"/>
                <a:ext cx="117750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4710" h="4636" fill="none" extrusionOk="0">
                    <a:moveTo>
                      <a:pt x="1241" y="4320"/>
                    </a:moveTo>
                    <a:lnTo>
                      <a:pt x="4710" y="851"/>
                    </a:lnTo>
                    <a:lnTo>
                      <a:pt x="4657" y="0"/>
                    </a:lnTo>
                    <a:lnTo>
                      <a:pt x="4636" y="0"/>
                    </a:lnTo>
                    <a:lnTo>
                      <a:pt x="1" y="4635"/>
                    </a:lnTo>
                    <a:cubicBezTo>
                      <a:pt x="411" y="4488"/>
                      <a:pt x="821" y="4383"/>
                      <a:pt x="1241" y="432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1"/>
              <p:cNvSpPr/>
              <p:nvPr/>
            </p:nvSpPr>
            <p:spPr>
              <a:xfrm>
                <a:off x="3317550" y="1688900"/>
                <a:ext cx="92000" cy="87800"/>
              </a:xfrm>
              <a:custGeom>
                <a:avLst/>
                <a:gdLst/>
                <a:ahLst/>
                <a:cxnLst/>
                <a:rect l="l" t="t" r="r" b="b"/>
                <a:pathLst>
                  <a:path w="3680" h="3512" fill="none" extrusionOk="0">
                    <a:moveTo>
                      <a:pt x="210" y="3249"/>
                    </a:moveTo>
                    <a:cubicBezTo>
                      <a:pt x="221" y="3259"/>
                      <a:pt x="231" y="3259"/>
                      <a:pt x="231" y="3280"/>
                    </a:cubicBezTo>
                    <a:cubicBezTo>
                      <a:pt x="273" y="3301"/>
                      <a:pt x="326" y="3344"/>
                      <a:pt x="368" y="3365"/>
                    </a:cubicBezTo>
                    <a:lnTo>
                      <a:pt x="484" y="3449"/>
                    </a:lnTo>
                    <a:cubicBezTo>
                      <a:pt x="494" y="3459"/>
                      <a:pt x="505" y="3459"/>
                      <a:pt x="505" y="3470"/>
                    </a:cubicBezTo>
                    <a:lnTo>
                      <a:pt x="547" y="3512"/>
                    </a:lnTo>
                    <a:lnTo>
                      <a:pt x="3679" y="390"/>
                    </a:lnTo>
                    <a:lnTo>
                      <a:pt x="3132" y="1"/>
                    </a:lnTo>
                    <a:lnTo>
                      <a:pt x="0" y="3144"/>
                    </a:lnTo>
                    <a:cubicBezTo>
                      <a:pt x="84" y="3175"/>
                      <a:pt x="147" y="3196"/>
                      <a:pt x="210" y="324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1"/>
              <p:cNvSpPr/>
              <p:nvPr/>
            </p:nvSpPr>
            <p:spPr>
              <a:xfrm>
                <a:off x="3232675" y="1696000"/>
                <a:ext cx="54925" cy="44700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1788" fill="none" extrusionOk="0">
                    <a:moveTo>
                      <a:pt x="105" y="1693"/>
                    </a:moveTo>
                    <a:cubicBezTo>
                      <a:pt x="158" y="1693"/>
                      <a:pt x="200" y="1704"/>
                      <a:pt x="252" y="1704"/>
                    </a:cubicBezTo>
                    <a:lnTo>
                      <a:pt x="294" y="1704"/>
                    </a:lnTo>
                    <a:lnTo>
                      <a:pt x="799" y="1788"/>
                    </a:lnTo>
                    <a:lnTo>
                      <a:pt x="2197" y="390"/>
                    </a:lnTo>
                    <a:cubicBezTo>
                      <a:pt x="2029" y="337"/>
                      <a:pt x="1850" y="285"/>
                      <a:pt x="1682" y="243"/>
                    </a:cubicBezTo>
                    <a:lnTo>
                      <a:pt x="1671" y="1"/>
                    </a:lnTo>
                    <a:lnTo>
                      <a:pt x="0" y="1662"/>
                    </a:lnTo>
                    <a:cubicBezTo>
                      <a:pt x="42" y="1683"/>
                      <a:pt x="84" y="1683"/>
                      <a:pt x="105" y="169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1"/>
              <p:cNvSpPr/>
              <p:nvPr/>
            </p:nvSpPr>
            <p:spPr>
              <a:xfrm>
                <a:off x="3106275" y="1629250"/>
                <a:ext cx="164000" cy="143000"/>
              </a:xfrm>
              <a:custGeom>
                <a:avLst/>
                <a:gdLst/>
                <a:ahLst/>
                <a:cxnLst/>
                <a:rect l="l" t="t" r="r" b="b"/>
                <a:pathLst>
                  <a:path w="6560" h="5720" fill="none" extrusionOk="0">
                    <a:moveTo>
                      <a:pt x="3900" y="2629"/>
                    </a:moveTo>
                    <a:cubicBezTo>
                      <a:pt x="3679" y="2639"/>
                      <a:pt x="3458" y="2650"/>
                      <a:pt x="3227" y="2692"/>
                    </a:cubicBezTo>
                    <a:lnTo>
                      <a:pt x="3206" y="2692"/>
                    </a:lnTo>
                    <a:cubicBezTo>
                      <a:pt x="3154" y="2692"/>
                      <a:pt x="3111" y="2702"/>
                      <a:pt x="3059" y="2702"/>
                    </a:cubicBezTo>
                    <a:lnTo>
                      <a:pt x="3017" y="2702"/>
                    </a:lnTo>
                    <a:lnTo>
                      <a:pt x="3006" y="2702"/>
                    </a:lnTo>
                    <a:lnTo>
                      <a:pt x="0" y="5719"/>
                    </a:lnTo>
                    <a:cubicBezTo>
                      <a:pt x="358" y="5456"/>
                      <a:pt x="736" y="5225"/>
                      <a:pt x="1125" y="5046"/>
                    </a:cubicBezTo>
                    <a:cubicBezTo>
                      <a:pt x="1146" y="5046"/>
                      <a:pt x="1156" y="5025"/>
                      <a:pt x="1167" y="5025"/>
                    </a:cubicBezTo>
                    <a:cubicBezTo>
                      <a:pt x="1219" y="5004"/>
                      <a:pt x="1262" y="4994"/>
                      <a:pt x="1314" y="4962"/>
                    </a:cubicBezTo>
                    <a:cubicBezTo>
                      <a:pt x="1356" y="4941"/>
                      <a:pt x="1409" y="4920"/>
                      <a:pt x="1440" y="4899"/>
                    </a:cubicBezTo>
                    <a:cubicBezTo>
                      <a:pt x="1461" y="4899"/>
                      <a:pt x="1472" y="4889"/>
                      <a:pt x="1482" y="4889"/>
                    </a:cubicBezTo>
                    <a:cubicBezTo>
                      <a:pt x="1629" y="4815"/>
                      <a:pt x="1777" y="4763"/>
                      <a:pt x="1913" y="4710"/>
                    </a:cubicBezTo>
                    <a:lnTo>
                      <a:pt x="6559" y="75"/>
                    </a:lnTo>
                    <a:lnTo>
                      <a:pt x="5729" y="1"/>
                    </a:lnTo>
                    <a:lnTo>
                      <a:pt x="4215" y="15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1"/>
              <p:cNvSpPr/>
              <p:nvPr/>
            </p:nvSpPr>
            <p:spPr>
              <a:xfrm>
                <a:off x="3287850" y="1670525"/>
                <a:ext cx="95400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3522" fill="none" extrusionOk="0">
                    <a:moveTo>
                      <a:pt x="631" y="3521"/>
                    </a:moveTo>
                    <a:lnTo>
                      <a:pt x="3816" y="347"/>
                    </a:lnTo>
                    <a:lnTo>
                      <a:pt x="3332" y="0"/>
                    </a:lnTo>
                    <a:lnTo>
                      <a:pt x="1325" y="1976"/>
                    </a:lnTo>
                    <a:cubicBezTo>
                      <a:pt x="1314" y="1955"/>
                      <a:pt x="1304" y="1955"/>
                      <a:pt x="1283" y="1945"/>
                    </a:cubicBezTo>
                    <a:lnTo>
                      <a:pt x="0" y="3238"/>
                    </a:lnTo>
                    <a:cubicBezTo>
                      <a:pt x="211" y="3311"/>
                      <a:pt x="421" y="3416"/>
                      <a:pt x="631" y="352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1"/>
              <p:cNvSpPr/>
              <p:nvPr/>
            </p:nvSpPr>
            <p:spPr>
              <a:xfrm>
                <a:off x="3252625" y="1705725"/>
                <a:ext cx="51800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578" fill="none" extrusionOk="0">
                    <a:moveTo>
                      <a:pt x="737" y="1577"/>
                    </a:moveTo>
                    <a:lnTo>
                      <a:pt x="2072" y="253"/>
                    </a:lnTo>
                    <a:cubicBezTo>
                      <a:pt x="2030" y="242"/>
                      <a:pt x="1977" y="211"/>
                      <a:pt x="1935" y="200"/>
                    </a:cubicBezTo>
                    <a:cubicBezTo>
                      <a:pt x="1893" y="190"/>
                      <a:pt x="1872" y="169"/>
                      <a:pt x="1830" y="158"/>
                    </a:cubicBezTo>
                    <a:cubicBezTo>
                      <a:pt x="1788" y="148"/>
                      <a:pt x="1767" y="137"/>
                      <a:pt x="1725" y="116"/>
                    </a:cubicBezTo>
                    <a:cubicBezTo>
                      <a:pt x="1672" y="95"/>
                      <a:pt x="1609" y="85"/>
                      <a:pt x="1557" y="53"/>
                    </a:cubicBezTo>
                    <a:cubicBezTo>
                      <a:pt x="1546" y="53"/>
                      <a:pt x="1525" y="43"/>
                      <a:pt x="1525" y="43"/>
                    </a:cubicBezTo>
                    <a:cubicBezTo>
                      <a:pt x="1493" y="22"/>
                      <a:pt x="1441" y="11"/>
                      <a:pt x="1399" y="1"/>
                    </a:cubicBezTo>
                    <a:lnTo>
                      <a:pt x="1" y="1399"/>
                    </a:lnTo>
                    <a:cubicBezTo>
                      <a:pt x="253" y="1451"/>
                      <a:pt x="495" y="1514"/>
                      <a:pt x="737" y="157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1"/>
              <p:cNvSpPr/>
              <p:nvPr/>
            </p:nvSpPr>
            <p:spPr>
              <a:xfrm>
                <a:off x="3303625" y="1678925"/>
                <a:ext cx="93025" cy="8805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3522" fill="none" extrusionOk="0">
                    <a:moveTo>
                      <a:pt x="578" y="3522"/>
                    </a:moveTo>
                    <a:lnTo>
                      <a:pt x="3721" y="379"/>
                    </a:lnTo>
                    <a:lnTo>
                      <a:pt x="3174" y="1"/>
                    </a:lnTo>
                    <a:lnTo>
                      <a:pt x="0" y="3185"/>
                    </a:lnTo>
                    <a:cubicBezTo>
                      <a:pt x="200" y="3291"/>
                      <a:pt x="378" y="3396"/>
                      <a:pt x="578" y="352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1"/>
              <p:cNvSpPr/>
              <p:nvPr/>
            </p:nvSpPr>
            <p:spPr>
              <a:xfrm>
                <a:off x="3271025" y="1712025"/>
                <a:ext cx="49175" cy="39450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578" fill="none" extrusionOk="0">
                    <a:moveTo>
                      <a:pt x="673" y="1578"/>
                    </a:moveTo>
                    <a:lnTo>
                      <a:pt x="1966" y="285"/>
                    </a:lnTo>
                    <a:cubicBezTo>
                      <a:pt x="1777" y="201"/>
                      <a:pt x="1598" y="106"/>
                      <a:pt x="1399" y="22"/>
                    </a:cubicBezTo>
                    <a:cubicBezTo>
                      <a:pt x="1378" y="22"/>
                      <a:pt x="1378" y="11"/>
                      <a:pt x="1367" y="11"/>
                    </a:cubicBezTo>
                    <a:cubicBezTo>
                      <a:pt x="1357" y="11"/>
                      <a:pt x="1346" y="1"/>
                      <a:pt x="1336" y="1"/>
                    </a:cubicBezTo>
                    <a:lnTo>
                      <a:pt x="1" y="1325"/>
                    </a:lnTo>
                    <a:cubicBezTo>
                      <a:pt x="232" y="1409"/>
                      <a:pt x="453" y="1483"/>
                      <a:pt x="673" y="15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1"/>
              <p:cNvSpPr/>
              <p:nvPr/>
            </p:nvSpPr>
            <p:spPr>
              <a:xfrm>
                <a:off x="3211650" y="1627675"/>
                <a:ext cx="37325" cy="39725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589" fill="none" extrusionOk="0">
                    <a:moveTo>
                      <a:pt x="1493" y="85"/>
                    </a:moveTo>
                    <a:lnTo>
                      <a:pt x="662" y="1"/>
                    </a:lnTo>
                    <a:lnTo>
                      <a:pt x="347" y="316"/>
                    </a:lnTo>
                    <a:lnTo>
                      <a:pt x="0" y="158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1"/>
              <p:cNvSpPr/>
              <p:nvPr/>
            </p:nvSpPr>
            <p:spPr>
              <a:xfrm>
                <a:off x="3077900" y="1646600"/>
                <a:ext cx="486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2303" fill="none" extrusionOk="0">
                    <a:moveTo>
                      <a:pt x="200" y="2303"/>
                    </a:moveTo>
                    <a:lnTo>
                      <a:pt x="1945" y="558"/>
                    </a:lnTo>
                    <a:lnTo>
                      <a:pt x="1577" y="1"/>
                    </a:lnTo>
                    <a:lnTo>
                      <a:pt x="0" y="157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1"/>
              <p:cNvSpPr/>
              <p:nvPr/>
            </p:nvSpPr>
            <p:spPr>
              <a:xfrm>
                <a:off x="3082875" y="1660525"/>
                <a:ext cx="528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2482" fill="none" extrusionOk="0">
                    <a:moveTo>
                      <a:pt x="190" y="2481"/>
                    </a:moveTo>
                    <a:lnTo>
                      <a:pt x="2113" y="547"/>
                    </a:lnTo>
                    <a:lnTo>
                      <a:pt x="1746" y="1"/>
                    </a:lnTo>
                    <a:lnTo>
                      <a:pt x="1" y="17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1"/>
              <p:cNvSpPr/>
              <p:nvPr/>
            </p:nvSpPr>
            <p:spPr>
              <a:xfrm>
                <a:off x="3073425" y="1644250"/>
                <a:ext cx="43900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672" fill="none" extrusionOk="0">
                    <a:moveTo>
                      <a:pt x="1756" y="95"/>
                    </a:moveTo>
                    <a:lnTo>
                      <a:pt x="1693" y="0"/>
                    </a:lnTo>
                    <a:lnTo>
                      <a:pt x="316" y="620"/>
                    </a:lnTo>
                    <a:lnTo>
                      <a:pt x="0" y="946"/>
                    </a:lnTo>
                    <a:lnTo>
                      <a:pt x="179" y="167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1"/>
              <p:cNvSpPr/>
              <p:nvPr/>
            </p:nvSpPr>
            <p:spPr>
              <a:xfrm>
                <a:off x="2976725" y="1746450"/>
                <a:ext cx="56250" cy="5260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2104" fill="none" extrusionOk="0">
                    <a:moveTo>
                      <a:pt x="1629" y="1"/>
                    </a:moveTo>
                    <a:lnTo>
                      <a:pt x="0" y="1641"/>
                    </a:lnTo>
                    <a:lnTo>
                      <a:pt x="452" y="2103"/>
                    </a:lnTo>
                    <a:lnTo>
                      <a:pt x="2250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1"/>
              <p:cNvSpPr/>
              <p:nvPr/>
            </p:nvSpPr>
            <p:spPr>
              <a:xfrm>
                <a:off x="2917600" y="1869450"/>
                <a:ext cx="4600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819" fill="none" extrusionOk="0">
                    <a:moveTo>
                      <a:pt x="862" y="63"/>
                    </a:moveTo>
                    <a:lnTo>
                      <a:pt x="105" y="809"/>
                    </a:lnTo>
                    <a:lnTo>
                      <a:pt x="0" y="1819"/>
                    </a:lnTo>
                    <a:lnTo>
                      <a:pt x="184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1"/>
              <p:cNvSpPr/>
              <p:nvPr/>
            </p:nvSpPr>
            <p:spPr>
              <a:xfrm>
                <a:off x="2994325" y="1688125"/>
                <a:ext cx="160325" cy="173975"/>
              </a:xfrm>
              <a:custGeom>
                <a:avLst/>
                <a:gdLst/>
                <a:ahLst/>
                <a:cxnLst/>
                <a:rect l="l" t="t" r="r" b="b"/>
                <a:pathLst>
                  <a:path w="6413" h="6959" fill="none" extrusionOk="0">
                    <a:moveTo>
                      <a:pt x="347" y="5939"/>
                    </a:moveTo>
                    <a:cubicBezTo>
                      <a:pt x="347" y="5950"/>
                      <a:pt x="337" y="5960"/>
                      <a:pt x="337" y="5960"/>
                    </a:cubicBezTo>
                    <a:cubicBezTo>
                      <a:pt x="316" y="6013"/>
                      <a:pt x="284" y="6076"/>
                      <a:pt x="274" y="6128"/>
                    </a:cubicBezTo>
                    <a:lnTo>
                      <a:pt x="274" y="6149"/>
                    </a:lnTo>
                    <a:lnTo>
                      <a:pt x="274" y="6160"/>
                    </a:lnTo>
                    <a:cubicBezTo>
                      <a:pt x="263" y="6181"/>
                      <a:pt x="242" y="6213"/>
                      <a:pt x="242" y="6234"/>
                    </a:cubicBezTo>
                    <a:cubicBezTo>
                      <a:pt x="232" y="6276"/>
                      <a:pt x="221" y="6307"/>
                      <a:pt x="211" y="6339"/>
                    </a:cubicBezTo>
                    <a:cubicBezTo>
                      <a:pt x="179" y="6391"/>
                      <a:pt x="169" y="6465"/>
                      <a:pt x="137" y="6517"/>
                    </a:cubicBezTo>
                    <a:cubicBezTo>
                      <a:pt x="137" y="6528"/>
                      <a:pt x="127" y="6538"/>
                      <a:pt x="127" y="6538"/>
                    </a:cubicBezTo>
                    <a:cubicBezTo>
                      <a:pt x="74" y="6675"/>
                      <a:pt x="32" y="6812"/>
                      <a:pt x="0" y="6959"/>
                    </a:cubicBezTo>
                    <a:lnTo>
                      <a:pt x="6412" y="547"/>
                    </a:lnTo>
                    <a:lnTo>
                      <a:pt x="6044" y="0"/>
                    </a:lnTo>
                    <a:lnTo>
                      <a:pt x="579" y="5466"/>
                    </a:lnTo>
                    <a:cubicBezTo>
                      <a:pt x="484" y="5603"/>
                      <a:pt x="421" y="5761"/>
                      <a:pt x="347" y="59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1"/>
              <p:cNvSpPr/>
              <p:nvPr/>
            </p:nvSpPr>
            <p:spPr>
              <a:xfrm>
                <a:off x="2988025" y="1754075"/>
                <a:ext cx="60450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2261" fill="none" extrusionOk="0">
                    <a:moveTo>
                      <a:pt x="1798" y="1"/>
                    </a:moveTo>
                    <a:lnTo>
                      <a:pt x="0" y="1798"/>
                    </a:lnTo>
                    <a:lnTo>
                      <a:pt x="463" y="2261"/>
                    </a:lnTo>
                    <a:lnTo>
                      <a:pt x="2418" y="3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1"/>
              <p:cNvSpPr/>
              <p:nvPr/>
            </p:nvSpPr>
            <p:spPr>
              <a:xfrm>
                <a:off x="2917325" y="1867600"/>
                <a:ext cx="70725" cy="56000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240" fill="none" extrusionOk="0">
                    <a:moveTo>
                      <a:pt x="1851" y="74"/>
                    </a:moveTo>
                    <a:lnTo>
                      <a:pt x="11" y="1893"/>
                    </a:lnTo>
                    <a:lnTo>
                      <a:pt x="1" y="2082"/>
                    </a:lnTo>
                    <a:lnTo>
                      <a:pt x="589" y="2239"/>
                    </a:lnTo>
                    <a:lnTo>
                      <a:pt x="2828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1"/>
              <p:cNvSpPr/>
              <p:nvPr/>
            </p:nvSpPr>
            <p:spPr>
              <a:xfrm>
                <a:off x="3000100" y="1673925"/>
                <a:ext cx="144825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793" h="6014" fill="none" extrusionOk="0">
                    <a:moveTo>
                      <a:pt x="327" y="6013"/>
                    </a:moveTo>
                    <a:lnTo>
                      <a:pt x="5792" y="547"/>
                    </a:lnTo>
                    <a:lnTo>
                      <a:pt x="5424" y="1"/>
                    </a:lnTo>
                    <a:lnTo>
                      <a:pt x="3501" y="1924"/>
                    </a:lnTo>
                    <a:lnTo>
                      <a:pt x="3606" y="2313"/>
                    </a:lnTo>
                    <a:cubicBezTo>
                      <a:pt x="3417" y="2429"/>
                      <a:pt x="3238" y="2555"/>
                      <a:pt x="3049" y="2692"/>
                    </a:cubicBezTo>
                    <a:lnTo>
                      <a:pt x="3049" y="2692"/>
                    </a:lnTo>
                    <a:lnTo>
                      <a:pt x="3038" y="2702"/>
                    </a:lnTo>
                    <a:cubicBezTo>
                      <a:pt x="2986" y="2744"/>
                      <a:pt x="2944" y="2786"/>
                      <a:pt x="2891" y="2818"/>
                    </a:cubicBezTo>
                    <a:cubicBezTo>
                      <a:pt x="2870" y="2849"/>
                      <a:pt x="2839" y="2860"/>
                      <a:pt x="2818" y="2891"/>
                    </a:cubicBezTo>
                    <a:cubicBezTo>
                      <a:pt x="2786" y="2912"/>
                      <a:pt x="2765" y="2923"/>
                      <a:pt x="2734" y="2954"/>
                    </a:cubicBezTo>
                    <a:lnTo>
                      <a:pt x="2713" y="2976"/>
                    </a:lnTo>
                    <a:cubicBezTo>
                      <a:pt x="2671" y="3007"/>
                      <a:pt x="2628" y="3049"/>
                      <a:pt x="2607" y="3070"/>
                    </a:cubicBezTo>
                    <a:lnTo>
                      <a:pt x="2576" y="3102"/>
                    </a:lnTo>
                    <a:cubicBezTo>
                      <a:pt x="2408" y="3238"/>
                      <a:pt x="2250" y="3396"/>
                      <a:pt x="2092" y="3554"/>
                    </a:cubicBezTo>
                    <a:lnTo>
                      <a:pt x="1956" y="3491"/>
                    </a:lnTo>
                    <a:lnTo>
                      <a:pt x="1" y="5446"/>
                    </a:lnTo>
                    <a:lnTo>
                      <a:pt x="421" y="5887"/>
                    </a:lnTo>
                    <a:cubicBezTo>
                      <a:pt x="369" y="5940"/>
                      <a:pt x="358" y="5982"/>
                      <a:pt x="327" y="601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1"/>
              <p:cNvSpPr/>
              <p:nvPr/>
            </p:nvSpPr>
            <p:spPr>
              <a:xfrm>
                <a:off x="2931775" y="1697575"/>
                <a:ext cx="249675" cy="231275"/>
              </a:xfrm>
              <a:custGeom>
                <a:avLst/>
                <a:gdLst/>
                <a:ahLst/>
                <a:cxnLst/>
                <a:rect l="l" t="t" r="r" b="b"/>
                <a:pathLst>
                  <a:path w="9987" h="9251" fill="none" extrusionOk="0">
                    <a:moveTo>
                      <a:pt x="5256" y="4720"/>
                    </a:moveTo>
                    <a:lnTo>
                      <a:pt x="5340" y="4594"/>
                    </a:lnTo>
                    <a:lnTo>
                      <a:pt x="5361" y="4573"/>
                    </a:lnTo>
                    <a:cubicBezTo>
                      <a:pt x="5824" y="3964"/>
                      <a:pt x="6360" y="3438"/>
                      <a:pt x="6980" y="3007"/>
                    </a:cubicBezTo>
                    <a:lnTo>
                      <a:pt x="9986" y="1"/>
                    </a:lnTo>
                    <a:cubicBezTo>
                      <a:pt x="9965" y="1"/>
                      <a:pt x="9923" y="11"/>
                      <a:pt x="9892" y="11"/>
                    </a:cubicBezTo>
                    <a:cubicBezTo>
                      <a:pt x="9860" y="11"/>
                      <a:pt x="9829" y="22"/>
                      <a:pt x="9787" y="22"/>
                    </a:cubicBezTo>
                    <a:cubicBezTo>
                      <a:pt x="9724" y="43"/>
                      <a:pt x="9671" y="53"/>
                      <a:pt x="9608" y="64"/>
                    </a:cubicBezTo>
                    <a:lnTo>
                      <a:pt x="9576" y="64"/>
                    </a:lnTo>
                    <a:lnTo>
                      <a:pt x="9576" y="64"/>
                    </a:lnTo>
                    <a:cubicBezTo>
                      <a:pt x="9356" y="106"/>
                      <a:pt x="9145" y="159"/>
                      <a:pt x="8925" y="222"/>
                    </a:cubicBezTo>
                    <a:lnTo>
                      <a:pt x="8883" y="169"/>
                    </a:lnTo>
                    <a:lnTo>
                      <a:pt x="2471" y="6581"/>
                    </a:lnTo>
                    <a:cubicBezTo>
                      <a:pt x="2450" y="6665"/>
                      <a:pt x="2429" y="6728"/>
                      <a:pt x="2408" y="6802"/>
                    </a:cubicBezTo>
                    <a:lnTo>
                      <a:pt x="2240" y="6823"/>
                    </a:lnTo>
                    <a:lnTo>
                      <a:pt x="1" y="9051"/>
                    </a:lnTo>
                    <a:lnTo>
                      <a:pt x="726" y="9251"/>
                    </a:lnTo>
                    <a:lnTo>
                      <a:pt x="5235" y="474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1"/>
              <p:cNvSpPr/>
              <p:nvPr/>
            </p:nvSpPr>
            <p:spPr>
              <a:xfrm>
                <a:off x="3368775" y="1918325"/>
                <a:ext cx="113550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4741" fill="none" extrusionOk="0">
                    <a:moveTo>
                      <a:pt x="127" y="4573"/>
                    </a:moveTo>
                    <a:lnTo>
                      <a:pt x="106" y="4594"/>
                    </a:lnTo>
                    <a:lnTo>
                      <a:pt x="22" y="4720"/>
                    </a:lnTo>
                    <a:lnTo>
                      <a:pt x="1" y="4741"/>
                    </a:lnTo>
                    <a:lnTo>
                      <a:pt x="4542" y="200"/>
                    </a:lnTo>
                    <a:lnTo>
                      <a:pt x="3816" y="0"/>
                    </a:lnTo>
                    <a:lnTo>
                      <a:pt x="1020" y="2828"/>
                    </a:lnTo>
                    <a:cubicBezTo>
                      <a:pt x="800" y="3437"/>
                      <a:pt x="505" y="4036"/>
                      <a:pt x="127" y="457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1"/>
              <p:cNvSpPr/>
              <p:nvPr/>
            </p:nvSpPr>
            <p:spPr>
              <a:xfrm>
                <a:off x="2950175" y="1816100"/>
                <a:ext cx="112750" cy="117475"/>
              </a:xfrm>
              <a:custGeom>
                <a:avLst/>
                <a:gdLst/>
                <a:ahLst/>
                <a:cxnLst/>
                <a:rect l="l" t="t" r="r" b="b"/>
                <a:pathLst>
                  <a:path w="4510" h="4699" fill="none" extrusionOk="0">
                    <a:moveTo>
                      <a:pt x="4405" y="137"/>
                    </a:moveTo>
                    <a:cubicBezTo>
                      <a:pt x="4415" y="116"/>
                      <a:pt x="4415" y="105"/>
                      <a:pt x="4426" y="105"/>
                    </a:cubicBezTo>
                    <a:cubicBezTo>
                      <a:pt x="4457" y="63"/>
                      <a:pt x="4478" y="42"/>
                      <a:pt x="4510" y="0"/>
                    </a:cubicBezTo>
                    <a:lnTo>
                      <a:pt x="1" y="4510"/>
                    </a:lnTo>
                    <a:lnTo>
                      <a:pt x="726" y="4699"/>
                    </a:lnTo>
                    <a:lnTo>
                      <a:pt x="3522" y="1903"/>
                    </a:lnTo>
                    <a:cubicBezTo>
                      <a:pt x="3732" y="1272"/>
                      <a:pt x="4037" y="684"/>
                      <a:pt x="4405" y="13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1"/>
              <p:cNvSpPr/>
              <p:nvPr/>
            </p:nvSpPr>
            <p:spPr>
              <a:xfrm>
                <a:off x="3394275" y="1913050"/>
                <a:ext cx="70450" cy="75975"/>
              </a:xfrm>
              <a:custGeom>
                <a:avLst/>
                <a:gdLst/>
                <a:ahLst/>
                <a:cxnLst/>
                <a:rect l="l" t="t" r="r" b="b"/>
                <a:pathLst>
                  <a:path w="2818" h="3039" fill="none" extrusionOk="0">
                    <a:moveTo>
                      <a:pt x="0" y="3039"/>
                    </a:moveTo>
                    <a:lnTo>
                      <a:pt x="2817" y="222"/>
                    </a:lnTo>
                    <a:lnTo>
                      <a:pt x="2113" y="22"/>
                    </a:lnTo>
                    <a:lnTo>
                      <a:pt x="2113" y="1"/>
                    </a:lnTo>
                    <a:lnTo>
                      <a:pt x="316" y="1788"/>
                    </a:lnTo>
                    <a:cubicBezTo>
                      <a:pt x="253" y="2208"/>
                      <a:pt x="148" y="2629"/>
                      <a:pt x="0" y="30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1"/>
              <p:cNvSpPr/>
              <p:nvPr/>
            </p:nvSpPr>
            <p:spPr>
              <a:xfrm>
                <a:off x="3331725" y="1697850"/>
                <a:ext cx="78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3564" fill="none" extrusionOk="0">
                    <a:moveTo>
                      <a:pt x="495" y="3564"/>
                    </a:moveTo>
                    <a:lnTo>
                      <a:pt x="2250" y="1798"/>
                    </a:lnTo>
                    <a:lnTo>
                      <a:pt x="3133" y="0"/>
                    </a:lnTo>
                    <a:lnTo>
                      <a:pt x="3133" y="0"/>
                    </a:lnTo>
                    <a:lnTo>
                      <a:pt x="1" y="3133"/>
                    </a:lnTo>
                    <a:cubicBezTo>
                      <a:pt x="169" y="3269"/>
                      <a:pt x="327" y="3416"/>
                      <a:pt x="495" y="356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1"/>
              <p:cNvSpPr/>
              <p:nvPr/>
            </p:nvSpPr>
            <p:spPr>
              <a:xfrm>
                <a:off x="2985400" y="1894675"/>
                <a:ext cx="44675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607" fill="none" extrusionOk="0">
                    <a:moveTo>
                      <a:pt x="1703" y="683"/>
                    </a:moveTo>
                    <a:lnTo>
                      <a:pt x="1703" y="641"/>
                    </a:lnTo>
                    <a:cubicBezTo>
                      <a:pt x="1703" y="589"/>
                      <a:pt x="1724" y="547"/>
                      <a:pt x="1724" y="494"/>
                    </a:cubicBezTo>
                    <a:cubicBezTo>
                      <a:pt x="1724" y="442"/>
                      <a:pt x="1734" y="389"/>
                      <a:pt x="1734" y="337"/>
                    </a:cubicBezTo>
                    <a:lnTo>
                      <a:pt x="1734" y="305"/>
                    </a:lnTo>
                    <a:cubicBezTo>
                      <a:pt x="1745" y="189"/>
                      <a:pt x="1755" y="84"/>
                      <a:pt x="1787" y="0"/>
                    </a:cubicBezTo>
                    <a:lnTo>
                      <a:pt x="0" y="1787"/>
                    </a:lnTo>
                    <a:cubicBezTo>
                      <a:pt x="11" y="1997"/>
                      <a:pt x="21" y="2208"/>
                      <a:pt x="53" y="2418"/>
                    </a:cubicBezTo>
                    <a:lnTo>
                      <a:pt x="53" y="2439"/>
                    </a:lnTo>
                    <a:cubicBezTo>
                      <a:pt x="63" y="2491"/>
                      <a:pt x="63" y="2554"/>
                      <a:pt x="74" y="2607"/>
                    </a:cubicBezTo>
                    <a:lnTo>
                      <a:pt x="1692" y="1009"/>
                    </a:lnTo>
                    <a:cubicBezTo>
                      <a:pt x="1692" y="904"/>
                      <a:pt x="1692" y="789"/>
                      <a:pt x="1703" y="68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1"/>
              <p:cNvSpPr/>
              <p:nvPr/>
            </p:nvSpPr>
            <p:spPr>
              <a:xfrm>
                <a:off x="2968300" y="1863400"/>
                <a:ext cx="69925" cy="75450"/>
              </a:xfrm>
              <a:custGeom>
                <a:avLst/>
                <a:gdLst/>
                <a:ahLst/>
                <a:cxnLst/>
                <a:rect l="l" t="t" r="r" b="b"/>
                <a:pathLst>
                  <a:path w="2797" h="3018" fill="none" extrusionOk="0">
                    <a:moveTo>
                      <a:pt x="2797" y="0"/>
                    </a:moveTo>
                    <a:lnTo>
                      <a:pt x="1" y="2796"/>
                    </a:lnTo>
                    <a:lnTo>
                      <a:pt x="684" y="2986"/>
                    </a:lnTo>
                    <a:lnTo>
                      <a:pt x="684" y="3017"/>
                    </a:lnTo>
                    <a:lnTo>
                      <a:pt x="2471" y="1230"/>
                    </a:lnTo>
                    <a:cubicBezTo>
                      <a:pt x="2545" y="820"/>
                      <a:pt x="2650" y="410"/>
                      <a:pt x="279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1"/>
              <p:cNvSpPr/>
              <p:nvPr/>
            </p:nvSpPr>
            <p:spPr>
              <a:xfrm>
                <a:off x="2937050" y="1942225"/>
                <a:ext cx="9355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4269" fill="none" extrusionOk="0">
                    <a:moveTo>
                      <a:pt x="3637" y="1"/>
                    </a:moveTo>
                    <a:lnTo>
                      <a:pt x="2155" y="1483"/>
                    </a:lnTo>
                    <a:lnTo>
                      <a:pt x="2197" y="1640"/>
                    </a:lnTo>
                    <a:lnTo>
                      <a:pt x="2239" y="1798"/>
                    </a:lnTo>
                    <a:lnTo>
                      <a:pt x="1030" y="2618"/>
                    </a:lnTo>
                    <a:lnTo>
                      <a:pt x="0" y="3638"/>
                    </a:lnTo>
                    <a:lnTo>
                      <a:pt x="294" y="4268"/>
                    </a:lnTo>
                    <a:lnTo>
                      <a:pt x="3742" y="821"/>
                    </a:lnTo>
                    <a:cubicBezTo>
                      <a:pt x="3710" y="537"/>
                      <a:pt x="3668" y="263"/>
                      <a:pt x="363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1"/>
              <p:cNvSpPr/>
              <p:nvPr/>
            </p:nvSpPr>
            <p:spPr>
              <a:xfrm>
                <a:off x="2965425" y="1738850"/>
                <a:ext cx="52050" cy="48625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945" fill="none" extrusionOk="0">
                    <a:moveTo>
                      <a:pt x="1472" y="0"/>
                    </a:moveTo>
                    <a:lnTo>
                      <a:pt x="0" y="1472"/>
                    </a:lnTo>
                    <a:lnTo>
                      <a:pt x="452" y="1945"/>
                    </a:lnTo>
                    <a:lnTo>
                      <a:pt x="2081" y="3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1"/>
              <p:cNvSpPr/>
              <p:nvPr/>
            </p:nvSpPr>
            <p:spPr>
              <a:xfrm>
                <a:off x="3404250" y="1872850"/>
                <a:ext cx="40775" cy="59425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2377" fill="none" extrusionOk="0">
                    <a:moveTo>
                      <a:pt x="22" y="2376"/>
                    </a:moveTo>
                    <a:lnTo>
                      <a:pt x="1630" y="779"/>
                    </a:lnTo>
                    <a:lnTo>
                      <a:pt x="1630" y="758"/>
                    </a:lnTo>
                    <a:cubicBezTo>
                      <a:pt x="1630" y="716"/>
                      <a:pt x="1609" y="684"/>
                      <a:pt x="1609" y="652"/>
                    </a:cubicBezTo>
                    <a:cubicBezTo>
                      <a:pt x="1609" y="610"/>
                      <a:pt x="1599" y="579"/>
                      <a:pt x="1599" y="537"/>
                    </a:cubicBezTo>
                    <a:cubicBezTo>
                      <a:pt x="1588" y="474"/>
                      <a:pt x="1577" y="421"/>
                      <a:pt x="1556" y="358"/>
                    </a:cubicBezTo>
                    <a:lnTo>
                      <a:pt x="1556" y="337"/>
                    </a:lnTo>
                    <a:cubicBezTo>
                      <a:pt x="1535" y="232"/>
                      <a:pt x="1514" y="106"/>
                      <a:pt x="1493" y="1"/>
                    </a:cubicBezTo>
                    <a:lnTo>
                      <a:pt x="1" y="1493"/>
                    </a:lnTo>
                    <a:cubicBezTo>
                      <a:pt x="22" y="1777"/>
                      <a:pt x="32" y="2082"/>
                      <a:pt x="22" y="237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1"/>
              <p:cNvSpPr/>
              <p:nvPr/>
            </p:nvSpPr>
            <p:spPr>
              <a:xfrm>
                <a:off x="3402425" y="1892300"/>
                <a:ext cx="44950" cy="65725"/>
              </a:xfrm>
              <a:custGeom>
                <a:avLst/>
                <a:gdLst/>
                <a:ahLst/>
                <a:cxnLst/>
                <a:rect l="l" t="t" r="r" b="b"/>
                <a:pathLst>
                  <a:path w="1798" h="2629" fill="none" extrusionOk="0">
                    <a:moveTo>
                      <a:pt x="84" y="1924"/>
                    </a:moveTo>
                    <a:lnTo>
                      <a:pt x="84" y="1956"/>
                    </a:lnTo>
                    <a:cubicBezTo>
                      <a:pt x="84" y="2008"/>
                      <a:pt x="63" y="2061"/>
                      <a:pt x="63" y="2113"/>
                    </a:cubicBezTo>
                    <a:cubicBezTo>
                      <a:pt x="63" y="2166"/>
                      <a:pt x="53" y="2208"/>
                      <a:pt x="53" y="2260"/>
                    </a:cubicBezTo>
                    <a:lnTo>
                      <a:pt x="53" y="2303"/>
                    </a:lnTo>
                    <a:cubicBezTo>
                      <a:pt x="42" y="2408"/>
                      <a:pt x="32" y="2523"/>
                      <a:pt x="0" y="2628"/>
                    </a:cubicBezTo>
                    <a:lnTo>
                      <a:pt x="1798" y="831"/>
                    </a:lnTo>
                    <a:cubicBezTo>
                      <a:pt x="1787" y="621"/>
                      <a:pt x="1777" y="400"/>
                      <a:pt x="1756" y="190"/>
                    </a:cubicBezTo>
                    <a:lnTo>
                      <a:pt x="1756" y="158"/>
                    </a:lnTo>
                    <a:cubicBezTo>
                      <a:pt x="1735" y="106"/>
                      <a:pt x="1735" y="53"/>
                      <a:pt x="1724" y="1"/>
                    </a:cubicBezTo>
                    <a:lnTo>
                      <a:pt x="126" y="1609"/>
                    </a:lnTo>
                    <a:cubicBezTo>
                      <a:pt x="95" y="1714"/>
                      <a:pt x="95" y="1819"/>
                      <a:pt x="84" y="19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1"/>
              <p:cNvSpPr/>
              <p:nvPr/>
            </p:nvSpPr>
            <p:spPr>
              <a:xfrm>
                <a:off x="3354850" y="1768000"/>
                <a:ext cx="410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715" fill="none" extrusionOk="0">
                    <a:moveTo>
                      <a:pt x="432" y="1714"/>
                    </a:moveTo>
                    <a:lnTo>
                      <a:pt x="1640" y="505"/>
                    </a:lnTo>
                    <a:cubicBezTo>
                      <a:pt x="1630" y="495"/>
                      <a:pt x="1630" y="484"/>
                      <a:pt x="1619" y="463"/>
                    </a:cubicBezTo>
                    <a:cubicBezTo>
                      <a:pt x="1588" y="442"/>
                      <a:pt x="1577" y="411"/>
                      <a:pt x="1546" y="390"/>
                    </a:cubicBezTo>
                    <a:cubicBezTo>
                      <a:pt x="1514" y="337"/>
                      <a:pt x="1472" y="295"/>
                      <a:pt x="1430" y="243"/>
                    </a:cubicBezTo>
                    <a:lnTo>
                      <a:pt x="1409" y="222"/>
                    </a:lnTo>
                    <a:cubicBezTo>
                      <a:pt x="1346" y="148"/>
                      <a:pt x="1273" y="74"/>
                      <a:pt x="1210" y="1"/>
                    </a:cubicBezTo>
                    <a:lnTo>
                      <a:pt x="1" y="1210"/>
                    </a:lnTo>
                    <a:cubicBezTo>
                      <a:pt x="169" y="1378"/>
                      <a:pt x="306" y="1546"/>
                      <a:pt x="432" y="171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1"/>
              <p:cNvSpPr/>
              <p:nvPr/>
            </p:nvSpPr>
            <p:spPr>
              <a:xfrm>
                <a:off x="3375625" y="1793750"/>
                <a:ext cx="5177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799" fill="none" extrusionOk="0">
                    <a:moveTo>
                      <a:pt x="326" y="1798"/>
                    </a:moveTo>
                    <a:lnTo>
                      <a:pt x="2071" y="53"/>
                    </a:lnTo>
                    <a:lnTo>
                      <a:pt x="1377" y="243"/>
                    </a:lnTo>
                    <a:lnTo>
                      <a:pt x="1219" y="1"/>
                    </a:lnTo>
                    <a:lnTo>
                      <a:pt x="0" y="1220"/>
                    </a:lnTo>
                    <a:cubicBezTo>
                      <a:pt x="105" y="1409"/>
                      <a:pt x="221" y="1609"/>
                      <a:pt x="326" y="17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1"/>
              <p:cNvSpPr/>
              <p:nvPr/>
            </p:nvSpPr>
            <p:spPr>
              <a:xfrm>
                <a:off x="3365625" y="1780625"/>
                <a:ext cx="402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609" h="1746" fill="none" extrusionOk="0">
                    <a:moveTo>
                      <a:pt x="390" y="1745"/>
                    </a:moveTo>
                    <a:lnTo>
                      <a:pt x="1609" y="526"/>
                    </a:lnTo>
                    <a:cubicBezTo>
                      <a:pt x="1546" y="421"/>
                      <a:pt x="1462" y="316"/>
                      <a:pt x="1388" y="221"/>
                    </a:cubicBezTo>
                    <a:cubicBezTo>
                      <a:pt x="1388" y="211"/>
                      <a:pt x="1367" y="211"/>
                      <a:pt x="1367" y="200"/>
                    </a:cubicBezTo>
                    <a:cubicBezTo>
                      <a:pt x="1336" y="148"/>
                      <a:pt x="1294" y="105"/>
                      <a:pt x="1252" y="53"/>
                    </a:cubicBezTo>
                    <a:cubicBezTo>
                      <a:pt x="1241" y="42"/>
                      <a:pt x="1230" y="11"/>
                      <a:pt x="1209" y="0"/>
                    </a:cubicBezTo>
                    <a:lnTo>
                      <a:pt x="1" y="1209"/>
                    </a:lnTo>
                    <a:cubicBezTo>
                      <a:pt x="137" y="1377"/>
                      <a:pt x="263" y="1567"/>
                      <a:pt x="390" y="174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1"/>
              <p:cNvSpPr/>
              <p:nvPr/>
            </p:nvSpPr>
            <p:spPr>
              <a:xfrm>
                <a:off x="2944650" y="196220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3459" y="1"/>
                    </a:moveTo>
                    <a:lnTo>
                      <a:pt x="1" y="3459"/>
                    </a:lnTo>
                    <a:lnTo>
                      <a:pt x="285" y="4089"/>
                    </a:lnTo>
                    <a:lnTo>
                      <a:pt x="3638" y="736"/>
                    </a:lnTo>
                    <a:cubicBezTo>
                      <a:pt x="3564" y="505"/>
                      <a:pt x="3512" y="253"/>
                      <a:pt x="345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1"/>
              <p:cNvSpPr/>
              <p:nvPr/>
            </p:nvSpPr>
            <p:spPr>
              <a:xfrm>
                <a:off x="3344075" y="1742775"/>
                <a:ext cx="43925" cy="55750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2230" fill="none" extrusionOk="0">
                    <a:moveTo>
                      <a:pt x="463" y="2229"/>
                    </a:moveTo>
                    <a:lnTo>
                      <a:pt x="1672" y="1020"/>
                    </a:lnTo>
                    <a:cubicBezTo>
                      <a:pt x="1577" y="926"/>
                      <a:pt x="1493" y="831"/>
                      <a:pt x="1409" y="737"/>
                    </a:cubicBezTo>
                    <a:lnTo>
                      <a:pt x="1756" y="1"/>
                    </a:lnTo>
                    <a:lnTo>
                      <a:pt x="1" y="1767"/>
                    </a:lnTo>
                    <a:cubicBezTo>
                      <a:pt x="158" y="1914"/>
                      <a:pt x="316" y="2071"/>
                      <a:pt x="463" y="22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1"/>
              <p:cNvSpPr/>
              <p:nvPr/>
            </p:nvSpPr>
            <p:spPr>
              <a:xfrm>
                <a:off x="3401100" y="1803750"/>
                <a:ext cx="93850" cy="10645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4258" fill="none" extrusionOk="0">
                    <a:moveTo>
                      <a:pt x="127" y="4257"/>
                    </a:moveTo>
                    <a:lnTo>
                      <a:pt x="1609" y="2765"/>
                    </a:lnTo>
                    <a:cubicBezTo>
                      <a:pt x="1577" y="2660"/>
                      <a:pt x="1556" y="2544"/>
                      <a:pt x="1525" y="2439"/>
                    </a:cubicBezTo>
                    <a:lnTo>
                      <a:pt x="2765" y="1609"/>
                    </a:lnTo>
                    <a:lnTo>
                      <a:pt x="3753" y="631"/>
                    </a:lnTo>
                    <a:lnTo>
                      <a:pt x="3459" y="0"/>
                    </a:lnTo>
                    <a:lnTo>
                      <a:pt x="1" y="3448"/>
                    </a:lnTo>
                    <a:cubicBezTo>
                      <a:pt x="74" y="3711"/>
                      <a:pt x="106" y="3974"/>
                      <a:pt x="127" y="42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1"/>
              <p:cNvSpPr/>
              <p:nvPr/>
            </p:nvSpPr>
            <p:spPr>
              <a:xfrm>
                <a:off x="3383500" y="1787450"/>
                <a:ext cx="74650" cy="67575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2703" fill="none" extrusionOk="0">
                    <a:moveTo>
                      <a:pt x="116" y="2282"/>
                    </a:moveTo>
                    <a:cubicBezTo>
                      <a:pt x="116" y="2292"/>
                      <a:pt x="127" y="2303"/>
                      <a:pt x="127" y="2313"/>
                    </a:cubicBezTo>
                    <a:cubicBezTo>
                      <a:pt x="158" y="2366"/>
                      <a:pt x="169" y="2408"/>
                      <a:pt x="200" y="2460"/>
                    </a:cubicBezTo>
                    <a:cubicBezTo>
                      <a:pt x="211" y="2502"/>
                      <a:pt x="232" y="2555"/>
                      <a:pt x="253" y="2597"/>
                    </a:cubicBezTo>
                    <a:cubicBezTo>
                      <a:pt x="253" y="2607"/>
                      <a:pt x="263" y="2618"/>
                      <a:pt x="263" y="2628"/>
                    </a:cubicBezTo>
                    <a:cubicBezTo>
                      <a:pt x="274" y="2660"/>
                      <a:pt x="274" y="2670"/>
                      <a:pt x="284" y="2702"/>
                    </a:cubicBezTo>
                    <a:lnTo>
                      <a:pt x="2986" y="1"/>
                    </a:lnTo>
                    <a:lnTo>
                      <a:pt x="1745" y="316"/>
                    </a:lnTo>
                    <a:lnTo>
                      <a:pt x="0" y="2071"/>
                    </a:lnTo>
                    <a:cubicBezTo>
                      <a:pt x="53" y="2134"/>
                      <a:pt x="95" y="2197"/>
                      <a:pt x="116" y="228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1"/>
              <p:cNvSpPr/>
              <p:nvPr/>
            </p:nvSpPr>
            <p:spPr>
              <a:xfrm>
                <a:off x="3396900" y="1787450"/>
                <a:ext cx="90950" cy="102250"/>
              </a:xfrm>
              <a:custGeom>
                <a:avLst/>
                <a:gdLst/>
                <a:ahLst/>
                <a:cxnLst/>
                <a:rect l="l" t="t" r="r" b="b"/>
                <a:pathLst>
                  <a:path w="3638" h="4090" fill="none" extrusionOk="0">
                    <a:moveTo>
                      <a:pt x="190" y="4089"/>
                    </a:moveTo>
                    <a:lnTo>
                      <a:pt x="3637" y="631"/>
                    </a:lnTo>
                    <a:lnTo>
                      <a:pt x="3354" y="1"/>
                    </a:lnTo>
                    <a:lnTo>
                      <a:pt x="1" y="3354"/>
                    </a:lnTo>
                    <a:cubicBezTo>
                      <a:pt x="85" y="3606"/>
                      <a:pt x="127" y="3858"/>
                      <a:pt x="190" y="408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1"/>
              <p:cNvSpPr/>
              <p:nvPr/>
            </p:nvSpPr>
            <p:spPr>
              <a:xfrm>
                <a:off x="3390600" y="1781925"/>
                <a:ext cx="901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3606" h="3575" fill="none" extrusionOk="0">
                    <a:moveTo>
                      <a:pt x="253" y="3575"/>
                    </a:moveTo>
                    <a:lnTo>
                      <a:pt x="3606" y="222"/>
                    </a:lnTo>
                    <a:lnTo>
                      <a:pt x="3500" y="1"/>
                    </a:lnTo>
                    <a:lnTo>
                      <a:pt x="2691" y="211"/>
                    </a:lnTo>
                    <a:lnTo>
                      <a:pt x="0" y="2902"/>
                    </a:lnTo>
                    <a:cubicBezTo>
                      <a:pt x="105" y="3133"/>
                      <a:pt x="189" y="3354"/>
                      <a:pt x="253" y="357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1"/>
              <p:cNvSpPr/>
              <p:nvPr/>
            </p:nvSpPr>
            <p:spPr>
              <a:xfrm>
                <a:off x="3038725" y="1748575"/>
                <a:ext cx="355300" cy="355025"/>
              </a:xfrm>
              <a:custGeom>
                <a:avLst/>
                <a:gdLst/>
                <a:ahLst/>
                <a:cxnLst/>
                <a:rect l="l" t="t" r="r" b="b"/>
                <a:pathLst>
                  <a:path w="14212" h="14201" fill="none" extrusionOk="0">
                    <a:moveTo>
                      <a:pt x="9661" y="12792"/>
                    </a:moveTo>
                    <a:cubicBezTo>
                      <a:pt x="12803" y="11373"/>
                      <a:pt x="14212" y="7684"/>
                      <a:pt x="12803" y="4541"/>
                    </a:cubicBezTo>
                    <a:cubicBezTo>
                      <a:pt x="11384" y="1398"/>
                      <a:pt x="7695" y="0"/>
                      <a:pt x="4552" y="1398"/>
                    </a:cubicBezTo>
                    <a:cubicBezTo>
                      <a:pt x="1409" y="2817"/>
                      <a:pt x="1" y="6517"/>
                      <a:pt x="1409" y="9649"/>
                    </a:cubicBezTo>
                    <a:cubicBezTo>
                      <a:pt x="2818" y="12803"/>
                      <a:pt x="6507" y="14201"/>
                      <a:pt x="9661" y="12792"/>
                    </a:cubicBezTo>
                    <a:close/>
                    <a:moveTo>
                      <a:pt x="9755" y="4110"/>
                    </a:moveTo>
                    <a:cubicBezTo>
                      <a:pt x="10586" y="3742"/>
                      <a:pt x="11542" y="4110"/>
                      <a:pt x="11910" y="4919"/>
                    </a:cubicBezTo>
                    <a:cubicBezTo>
                      <a:pt x="12278" y="5750"/>
                      <a:pt x="11910" y="6706"/>
                      <a:pt x="11101" y="7074"/>
                    </a:cubicBezTo>
                    <a:cubicBezTo>
                      <a:pt x="10270" y="7442"/>
                      <a:pt x="9314" y="7074"/>
                      <a:pt x="8946" y="6265"/>
                    </a:cubicBezTo>
                    <a:cubicBezTo>
                      <a:pt x="8578" y="5445"/>
                      <a:pt x="8935" y="4478"/>
                      <a:pt x="9755" y="4110"/>
                    </a:cubicBezTo>
                    <a:close/>
                    <a:moveTo>
                      <a:pt x="4931" y="2281"/>
                    </a:moveTo>
                    <a:cubicBezTo>
                      <a:pt x="5761" y="1913"/>
                      <a:pt x="6717" y="2281"/>
                      <a:pt x="7085" y="3101"/>
                    </a:cubicBezTo>
                    <a:cubicBezTo>
                      <a:pt x="7453" y="3921"/>
                      <a:pt x="7085" y="4888"/>
                      <a:pt x="6276" y="5245"/>
                    </a:cubicBezTo>
                    <a:cubicBezTo>
                      <a:pt x="5446" y="5623"/>
                      <a:pt x="4489" y="5245"/>
                      <a:pt x="4121" y="4436"/>
                    </a:cubicBezTo>
                    <a:cubicBezTo>
                      <a:pt x="3753" y="3626"/>
                      <a:pt x="4121" y="2649"/>
                      <a:pt x="4931" y="2281"/>
                    </a:cubicBezTo>
                    <a:close/>
                    <a:moveTo>
                      <a:pt x="7495" y="6916"/>
                    </a:moveTo>
                    <a:cubicBezTo>
                      <a:pt x="7590" y="7148"/>
                      <a:pt x="7495" y="7389"/>
                      <a:pt x="7275" y="7484"/>
                    </a:cubicBezTo>
                    <a:cubicBezTo>
                      <a:pt x="7054" y="7579"/>
                      <a:pt x="6802" y="7484"/>
                      <a:pt x="6707" y="7263"/>
                    </a:cubicBezTo>
                    <a:cubicBezTo>
                      <a:pt x="6612" y="7032"/>
                      <a:pt x="6707" y="6790"/>
                      <a:pt x="6928" y="6696"/>
                    </a:cubicBezTo>
                    <a:cubicBezTo>
                      <a:pt x="7138" y="6601"/>
                      <a:pt x="7390" y="6696"/>
                      <a:pt x="7495" y="6916"/>
                    </a:cubicBezTo>
                    <a:close/>
                    <a:moveTo>
                      <a:pt x="7926" y="8924"/>
                    </a:moveTo>
                    <a:cubicBezTo>
                      <a:pt x="8757" y="8567"/>
                      <a:pt x="9713" y="8924"/>
                      <a:pt x="10081" y="9744"/>
                    </a:cubicBezTo>
                    <a:cubicBezTo>
                      <a:pt x="10449" y="10574"/>
                      <a:pt x="10081" y="11531"/>
                      <a:pt x="9272" y="11899"/>
                    </a:cubicBezTo>
                    <a:cubicBezTo>
                      <a:pt x="8441" y="12267"/>
                      <a:pt x="7485" y="11899"/>
                      <a:pt x="7117" y="11079"/>
                    </a:cubicBezTo>
                    <a:cubicBezTo>
                      <a:pt x="6738" y="10269"/>
                      <a:pt x="7096" y="9302"/>
                      <a:pt x="7926" y="8924"/>
                    </a:cubicBezTo>
                    <a:close/>
                    <a:moveTo>
                      <a:pt x="3112" y="7106"/>
                    </a:moveTo>
                    <a:cubicBezTo>
                      <a:pt x="3932" y="6738"/>
                      <a:pt x="4899" y="7106"/>
                      <a:pt x="5267" y="7915"/>
                    </a:cubicBezTo>
                    <a:cubicBezTo>
                      <a:pt x="5635" y="8745"/>
                      <a:pt x="5267" y="9702"/>
                      <a:pt x="4447" y="10070"/>
                    </a:cubicBezTo>
                    <a:cubicBezTo>
                      <a:pt x="3617" y="10438"/>
                      <a:pt x="2660" y="10070"/>
                      <a:pt x="2292" y="9260"/>
                    </a:cubicBezTo>
                    <a:cubicBezTo>
                      <a:pt x="1914" y="8440"/>
                      <a:pt x="2282" y="7473"/>
                      <a:pt x="3112" y="710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7" name="Google Shape;1537;p11"/>
          <p:cNvGrpSpPr/>
          <p:nvPr/>
        </p:nvGrpSpPr>
        <p:grpSpPr>
          <a:xfrm>
            <a:off x="89674" y="1664509"/>
            <a:ext cx="8966757" cy="1814513"/>
            <a:chOff x="89674" y="1664509"/>
            <a:chExt cx="8966757" cy="1814513"/>
          </a:xfrm>
        </p:grpSpPr>
        <p:sp>
          <p:nvSpPr>
            <p:cNvPr id="1538" name="Google Shape;1538;p11"/>
            <p:cNvSpPr/>
            <p:nvPr/>
          </p:nvSpPr>
          <p:spPr>
            <a:xfrm rot="10800000">
              <a:off x="89674" y="3109701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8706555" y="1664509"/>
              <a:ext cx="349875" cy="369321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11"/>
          <p:cNvGrpSpPr/>
          <p:nvPr/>
        </p:nvGrpSpPr>
        <p:grpSpPr>
          <a:xfrm>
            <a:off x="5634" y="-72345"/>
            <a:ext cx="9134835" cy="5288220"/>
            <a:chOff x="5634" y="-72345"/>
            <a:chExt cx="9134835" cy="5288220"/>
          </a:xfrm>
        </p:grpSpPr>
        <p:grpSp>
          <p:nvGrpSpPr>
            <p:cNvPr id="1541" name="Google Shape;1541;p11"/>
            <p:cNvGrpSpPr/>
            <p:nvPr/>
          </p:nvGrpSpPr>
          <p:grpSpPr>
            <a:xfrm rot="10800000">
              <a:off x="1761338" y="5030411"/>
              <a:ext cx="1417177" cy="185464"/>
              <a:chOff x="3154875" y="3452150"/>
              <a:chExt cx="546350" cy="71500"/>
            </a:xfrm>
          </p:grpSpPr>
          <p:sp>
            <p:nvSpPr>
              <p:cNvPr id="1542" name="Google Shape;1542;p11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11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1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11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11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11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11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1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11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11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11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11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1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11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11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11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11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1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11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11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11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11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1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11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11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11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11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1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0" name="Google Shape;1570;p11"/>
            <p:cNvGrpSpPr/>
            <p:nvPr/>
          </p:nvGrpSpPr>
          <p:grpSpPr>
            <a:xfrm rot="10800000">
              <a:off x="5634" y="3723303"/>
              <a:ext cx="113159" cy="1417177"/>
              <a:chOff x="3021925" y="2384750"/>
              <a:chExt cx="43625" cy="546350"/>
            </a:xfrm>
          </p:grpSpPr>
          <p:sp>
            <p:nvSpPr>
              <p:cNvPr id="1571" name="Google Shape;1571;p11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11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11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11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11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11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11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11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11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11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11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11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11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11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11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11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11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11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11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11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11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11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11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11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11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11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11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8" name="Google Shape;1598;p11"/>
            <p:cNvGrpSpPr/>
            <p:nvPr/>
          </p:nvGrpSpPr>
          <p:grpSpPr>
            <a:xfrm>
              <a:off x="5967589" y="-72345"/>
              <a:ext cx="1417177" cy="185464"/>
              <a:chOff x="3154875" y="3452150"/>
              <a:chExt cx="546350" cy="71500"/>
            </a:xfrm>
          </p:grpSpPr>
          <p:sp>
            <p:nvSpPr>
              <p:cNvPr id="1599" name="Google Shape;1599;p11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11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11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11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11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11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11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1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1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11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11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11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11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11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11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11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11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11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11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11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11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11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11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11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11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11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11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11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7" name="Google Shape;1627;p11"/>
            <p:cNvGrpSpPr/>
            <p:nvPr/>
          </p:nvGrpSpPr>
          <p:grpSpPr>
            <a:xfrm>
              <a:off x="9027311" y="3050"/>
              <a:ext cx="113159" cy="1417177"/>
              <a:chOff x="3021925" y="2384750"/>
              <a:chExt cx="43625" cy="546350"/>
            </a:xfrm>
          </p:grpSpPr>
          <p:sp>
            <p:nvSpPr>
              <p:cNvPr id="1628" name="Google Shape;1628;p11"/>
              <p:cNvSpPr/>
              <p:nvPr/>
            </p:nvSpPr>
            <p:spPr>
              <a:xfrm>
                <a:off x="3021925" y="25145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11"/>
              <p:cNvSpPr/>
              <p:nvPr/>
            </p:nvSpPr>
            <p:spPr>
              <a:xfrm>
                <a:off x="3021925" y="2491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11"/>
              <p:cNvSpPr/>
              <p:nvPr/>
            </p:nvSpPr>
            <p:spPr>
              <a:xfrm>
                <a:off x="3021925" y="246857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11"/>
              <p:cNvSpPr/>
              <p:nvPr/>
            </p:nvSpPr>
            <p:spPr>
              <a:xfrm>
                <a:off x="3021925" y="2583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11"/>
              <p:cNvSpPr/>
              <p:nvPr/>
            </p:nvSpPr>
            <p:spPr>
              <a:xfrm>
                <a:off x="3021925" y="25371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11"/>
              <p:cNvSpPr/>
              <p:nvPr/>
            </p:nvSpPr>
            <p:spPr>
              <a:xfrm>
                <a:off x="3021925" y="25600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11"/>
              <p:cNvSpPr/>
              <p:nvPr/>
            </p:nvSpPr>
            <p:spPr>
              <a:xfrm>
                <a:off x="3021925" y="2384750"/>
                <a:ext cx="3575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1430" fill="none" extrusionOk="0">
                    <a:moveTo>
                      <a:pt x="526" y="0"/>
                    </a:moveTo>
                    <a:lnTo>
                      <a:pt x="0" y="516"/>
                    </a:lnTo>
                    <a:lnTo>
                      <a:pt x="0" y="1430"/>
                    </a:lnTo>
                    <a:lnTo>
                      <a:pt x="143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11"/>
              <p:cNvSpPr/>
              <p:nvPr/>
            </p:nvSpPr>
            <p:spPr>
              <a:xfrm>
                <a:off x="3021925" y="244545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11"/>
              <p:cNvSpPr/>
              <p:nvPr/>
            </p:nvSpPr>
            <p:spPr>
              <a:xfrm>
                <a:off x="3021925" y="2384750"/>
                <a:ext cx="1315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16" fill="none" extrusionOk="0">
                    <a:moveTo>
                      <a:pt x="0" y="0"/>
                    </a:moveTo>
                    <a:lnTo>
                      <a:pt x="0" y="516"/>
                    </a:lnTo>
                    <a:lnTo>
                      <a:pt x="52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11"/>
              <p:cNvSpPr/>
              <p:nvPr/>
            </p:nvSpPr>
            <p:spPr>
              <a:xfrm>
                <a:off x="3021925" y="2384750"/>
                <a:ext cx="43625" cy="588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355" fill="none" extrusionOk="0">
                    <a:moveTo>
                      <a:pt x="1745" y="0"/>
                    </a:moveTo>
                    <a:lnTo>
                      <a:pt x="1430" y="0"/>
                    </a:lnTo>
                    <a:lnTo>
                      <a:pt x="0" y="1430"/>
                    </a:lnTo>
                    <a:lnTo>
                      <a:pt x="0" y="2355"/>
                    </a:lnTo>
                    <a:lnTo>
                      <a:pt x="1745" y="6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11"/>
              <p:cNvSpPr/>
              <p:nvPr/>
            </p:nvSpPr>
            <p:spPr>
              <a:xfrm>
                <a:off x="3021925" y="260600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11"/>
              <p:cNvSpPr/>
              <p:nvPr/>
            </p:nvSpPr>
            <p:spPr>
              <a:xfrm>
                <a:off x="3021925" y="2422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49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11"/>
              <p:cNvSpPr/>
              <p:nvPr/>
            </p:nvSpPr>
            <p:spPr>
              <a:xfrm>
                <a:off x="3021925" y="2399725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6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11"/>
              <p:cNvSpPr/>
              <p:nvPr/>
            </p:nvSpPr>
            <p:spPr>
              <a:xfrm>
                <a:off x="3021925" y="27894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11"/>
              <p:cNvSpPr/>
              <p:nvPr/>
            </p:nvSpPr>
            <p:spPr>
              <a:xfrm>
                <a:off x="3021925" y="2858025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11"/>
              <p:cNvSpPr/>
              <p:nvPr/>
            </p:nvSpPr>
            <p:spPr>
              <a:xfrm>
                <a:off x="3021925" y="2812300"/>
                <a:ext cx="4362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0" fill="none" extrusionOk="0">
                    <a:moveTo>
                      <a:pt x="1745" y="0"/>
                    </a:moveTo>
                    <a:lnTo>
                      <a:pt x="0" y="1755"/>
                    </a:lnTo>
                    <a:lnTo>
                      <a:pt x="0" y="2659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11"/>
              <p:cNvSpPr/>
              <p:nvPr/>
            </p:nvSpPr>
            <p:spPr>
              <a:xfrm>
                <a:off x="3021925" y="2881150"/>
                <a:ext cx="4362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1998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1997"/>
                    </a:lnTo>
                    <a:lnTo>
                      <a:pt x="662" y="1997"/>
                    </a:lnTo>
                    <a:lnTo>
                      <a:pt x="1745" y="91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11"/>
              <p:cNvSpPr/>
              <p:nvPr/>
            </p:nvSpPr>
            <p:spPr>
              <a:xfrm>
                <a:off x="3021925" y="2835425"/>
                <a:ext cx="4362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49" fill="none" extrusionOk="0">
                    <a:moveTo>
                      <a:pt x="1745" y="0"/>
                    </a:moveTo>
                    <a:lnTo>
                      <a:pt x="0" y="1734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11"/>
              <p:cNvSpPr/>
              <p:nvPr/>
            </p:nvSpPr>
            <p:spPr>
              <a:xfrm>
                <a:off x="3038475" y="2904000"/>
                <a:ext cx="27075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1084" fill="none" extrusionOk="0">
                    <a:moveTo>
                      <a:pt x="1083" y="925"/>
                    </a:moveTo>
                    <a:lnTo>
                      <a:pt x="1083" y="0"/>
                    </a:lnTo>
                    <a:lnTo>
                      <a:pt x="0" y="1083"/>
                    </a:lnTo>
                    <a:lnTo>
                      <a:pt x="925" y="108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11"/>
              <p:cNvSpPr/>
              <p:nvPr/>
            </p:nvSpPr>
            <p:spPr>
              <a:xfrm>
                <a:off x="3061600" y="2927125"/>
                <a:ext cx="3950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8" h="159" fill="none" extrusionOk="0">
                    <a:moveTo>
                      <a:pt x="158" y="158"/>
                    </a:moveTo>
                    <a:lnTo>
                      <a:pt x="158" y="0"/>
                    </a:lnTo>
                    <a:lnTo>
                      <a:pt x="0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11"/>
              <p:cNvSpPr/>
              <p:nvPr/>
            </p:nvSpPr>
            <p:spPr>
              <a:xfrm>
                <a:off x="3021925" y="2629125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1"/>
                    </a:moveTo>
                    <a:lnTo>
                      <a:pt x="0" y="1735"/>
                    </a:lnTo>
                    <a:lnTo>
                      <a:pt x="0" y="2650"/>
                    </a:lnTo>
                    <a:lnTo>
                      <a:pt x="1745" y="90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11"/>
              <p:cNvSpPr/>
              <p:nvPr/>
            </p:nvSpPr>
            <p:spPr>
              <a:xfrm>
                <a:off x="3021925" y="2697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2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11"/>
              <p:cNvSpPr/>
              <p:nvPr/>
            </p:nvSpPr>
            <p:spPr>
              <a:xfrm>
                <a:off x="3021925" y="2674850"/>
                <a:ext cx="43625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6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6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11"/>
              <p:cNvSpPr/>
              <p:nvPr/>
            </p:nvSpPr>
            <p:spPr>
              <a:xfrm>
                <a:off x="3021925" y="2651725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46"/>
                    </a:lnTo>
                    <a:lnTo>
                      <a:pt x="0" y="2671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11"/>
              <p:cNvSpPr/>
              <p:nvPr/>
            </p:nvSpPr>
            <p:spPr>
              <a:xfrm>
                <a:off x="3021925" y="2743450"/>
                <a:ext cx="43625" cy="667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70"/>
                    </a:lnTo>
                    <a:lnTo>
                      <a:pt x="1745" y="91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11"/>
              <p:cNvSpPr/>
              <p:nvPr/>
            </p:nvSpPr>
            <p:spPr>
              <a:xfrm>
                <a:off x="3021925" y="2720850"/>
                <a:ext cx="43625" cy="6625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50" fill="none" extrusionOk="0">
                    <a:moveTo>
                      <a:pt x="1745" y="0"/>
                    </a:moveTo>
                    <a:lnTo>
                      <a:pt x="0" y="1745"/>
                    </a:lnTo>
                    <a:lnTo>
                      <a:pt x="0" y="2649"/>
                    </a:lnTo>
                    <a:lnTo>
                      <a:pt x="1745" y="90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11"/>
              <p:cNvSpPr/>
              <p:nvPr/>
            </p:nvSpPr>
            <p:spPr>
              <a:xfrm>
                <a:off x="3021925" y="2766300"/>
                <a:ext cx="43625" cy="66775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2671" fill="none" extrusionOk="0">
                    <a:moveTo>
                      <a:pt x="1745" y="1"/>
                    </a:moveTo>
                    <a:lnTo>
                      <a:pt x="0" y="1756"/>
                    </a:lnTo>
                    <a:lnTo>
                      <a:pt x="0" y="2670"/>
                    </a:lnTo>
                    <a:lnTo>
                      <a:pt x="1745" y="92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5" name="Google Shape;1655;p11"/>
          <p:cNvGrpSpPr/>
          <p:nvPr/>
        </p:nvGrpSpPr>
        <p:grpSpPr>
          <a:xfrm>
            <a:off x="-474226" y="771061"/>
            <a:ext cx="10094555" cy="3601407"/>
            <a:chOff x="-474226" y="771061"/>
            <a:chExt cx="10094555" cy="3601407"/>
          </a:xfrm>
        </p:grpSpPr>
        <p:grpSp>
          <p:nvGrpSpPr>
            <p:cNvPr id="1656" name="Google Shape;1656;p11"/>
            <p:cNvGrpSpPr/>
            <p:nvPr/>
          </p:nvGrpSpPr>
          <p:grpSpPr>
            <a:xfrm rot="10800000">
              <a:off x="-474226" y="2207429"/>
              <a:ext cx="868289" cy="868289"/>
              <a:chOff x="2190750" y="1314200"/>
              <a:chExt cx="2820954" cy="2820954"/>
            </a:xfrm>
          </p:grpSpPr>
          <p:sp>
            <p:nvSpPr>
              <p:cNvPr id="1657" name="Google Shape;1657;p11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11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11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0" name="Google Shape;1660;p11"/>
            <p:cNvSpPr/>
            <p:nvPr/>
          </p:nvSpPr>
          <p:spPr>
            <a:xfrm rot="10800000">
              <a:off x="168932" y="3581790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1" name="Google Shape;1661;p11"/>
            <p:cNvGrpSpPr/>
            <p:nvPr/>
          </p:nvGrpSpPr>
          <p:grpSpPr>
            <a:xfrm>
              <a:off x="8752040" y="2067812"/>
              <a:ext cx="868289" cy="868289"/>
              <a:chOff x="2190750" y="1314200"/>
              <a:chExt cx="2820954" cy="2820954"/>
            </a:xfrm>
          </p:grpSpPr>
          <p:sp>
            <p:nvSpPr>
              <p:cNvPr id="1662" name="Google Shape;1662;p11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11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11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5" name="Google Shape;1665;p11"/>
            <p:cNvSpPr/>
            <p:nvPr/>
          </p:nvSpPr>
          <p:spPr>
            <a:xfrm>
              <a:off x="8190447" y="771061"/>
              <a:ext cx="786725" cy="790679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1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2220" y="0"/>
            <a:ext cx="9139561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2" name="Google Shape;1832;p14"/>
          <p:cNvGrpSpPr/>
          <p:nvPr/>
        </p:nvGrpSpPr>
        <p:grpSpPr>
          <a:xfrm>
            <a:off x="281501" y="276004"/>
            <a:ext cx="8589729" cy="4577534"/>
            <a:chOff x="587200" y="597000"/>
            <a:chExt cx="2205775" cy="1333625"/>
          </a:xfrm>
        </p:grpSpPr>
        <p:sp>
          <p:nvSpPr>
            <p:cNvPr id="1833" name="Google Shape;1833;p14"/>
            <p:cNvSpPr/>
            <p:nvPr/>
          </p:nvSpPr>
          <p:spPr>
            <a:xfrm>
              <a:off x="587200" y="597000"/>
              <a:ext cx="2205775" cy="1333625"/>
            </a:xfrm>
            <a:custGeom>
              <a:avLst/>
              <a:gdLst/>
              <a:ahLst/>
              <a:cxnLst/>
              <a:rect l="l" t="t" r="r" b="b"/>
              <a:pathLst>
                <a:path w="88231" h="53345" fill="none" extrusionOk="0">
                  <a:moveTo>
                    <a:pt x="0" y="1"/>
                  </a:moveTo>
                  <a:lnTo>
                    <a:pt x="88231" y="1"/>
                  </a:lnTo>
                  <a:lnTo>
                    <a:pt x="88231" y="53345"/>
                  </a:lnTo>
                  <a:lnTo>
                    <a:pt x="0" y="53345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"/>
            <p:cNvSpPr/>
            <p:nvPr/>
          </p:nvSpPr>
          <p:spPr>
            <a:xfrm>
              <a:off x="620300" y="629850"/>
              <a:ext cx="2139825" cy="1267950"/>
            </a:xfrm>
            <a:custGeom>
              <a:avLst/>
              <a:gdLst/>
              <a:ahLst/>
              <a:cxnLst/>
              <a:rect l="l" t="t" r="r" b="b"/>
              <a:pathLst>
                <a:path w="85593" h="50718" fill="none" extrusionOk="0">
                  <a:moveTo>
                    <a:pt x="85593" y="1"/>
                  </a:moveTo>
                  <a:lnTo>
                    <a:pt x="85593" y="50717"/>
                  </a:lnTo>
                  <a:lnTo>
                    <a:pt x="1" y="50717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5" name="Google Shape;183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36" name="Google Shape;1836;p14"/>
          <p:cNvGrpSpPr/>
          <p:nvPr/>
        </p:nvGrpSpPr>
        <p:grpSpPr>
          <a:xfrm flipH="1">
            <a:off x="-10228" y="838903"/>
            <a:ext cx="9180707" cy="3485976"/>
            <a:chOff x="-10228" y="838903"/>
            <a:chExt cx="9180707" cy="3485976"/>
          </a:xfrm>
        </p:grpSpPr>
        <p:grpSp>
          <p:nvGrpSpPr>
            <p:cNvPr id="1837" name="Google Shape;1837;p14"/>
            <p:cNvGrpSpPr/>
            <p:nvPr/>
          </p:nvGrpSpPr>
          <p:grpSpPr>
            <a:xfrm rot="-5400000">
              <a:off x="-626085" y="1454760"/>
              <a:ext cx="1417177" cy="185464"/>
              <a:chOff x="3154875" y="3452150"/>
              <a:chExt cx="546350" cy="71500"/>
            </a:xfrm>
          </p:grpSpPr>
          <p:sp>
            <p:nvSpPr>
              <p:cNvPr id="1838" name="Google Shape;1838;p1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1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1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1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1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1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1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1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1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1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1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1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1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1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1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1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1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1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1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6" name="Google Shape;1866;p14"/>
            <p:cNvGrpSpPr/>
            <p:nvPr/>
          </p:nvGrpSpPr>
          <p:grpSpPr>
            <a:xfrm rot="5400000">
              <a:off x="8369158" y="3523558"/>
              <a:ext cx="1417177" cy="185464"/>
              <a:chOff x="3154875" y="3452150"/>
              <a:chExt cx="546350" cy="71500"/>
            </a:xfrm>
          </p:grpSpPr>
          <p:sp>
            <p:nvSpPr>
              <p:cNvPr id="1867" name="Google Shape;1867;p14"/>
              <p:cNvSpPr/>
              <p:nvPr/>
            </p:nvSpPr>
            <p:spPr>
              <a:xfrm>
                <a:off x="321557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4"/>
              <p:cNvSpPr/>
              <p:nvPr/>
            </p:nvSpPr>
            <p:spPr>
              <a:xfrm>
                <a:off x="32841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4"/>
              <p:cNvSpPr/>
              <p:nvPr/>
            </p:nvSpPr>
            <p:spPr>
              <a:xfrm>
                <a:off x="32387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4"/>
              <p:cNvSpPr/>
              <p:nvPr/>
            </p:nvSpPr>
            <p:spPr>
              <a:xfrm>
                <a:off x="32615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4"/>
              <p:cNvSpPr/>
              <p:nvPr/>
            </p:nvSpPr>
            <p:spPr>
              <a:xfrm>
                <a:off x="33761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38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4"/>
              <p:cNvSpPr/>
              <p:nvPr/>
            </p:nvSpPr>
            <p:spPr>
              <a:xfrm>
                <a:off x="33301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4"/>
              <p:cNvSpPr/>
              <p:nvPr/>
            </p:nvSpPr>
            <p:spPr>
              <a:xfrm>
                <a:off x="3307300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4"/>
              <p:cNvSpPr/>
              <p:nvPr/>
            </p:nvSpPr>
            <p:spPr>
              <a:xfrm>
                <a:off x="3353275" y="3452150"/>
                <a:ext cx="938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5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4"/>
              <p:cNvSpPr/>
              <p:nvPr/>
            </p:nvSpPr>
            <p:spPr>
              <a:xfrm>
                <a:off x="3154875" y="3459775"/>
                <a:ext cx="63350" cy="63875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55" fill="none" extrusionOk="0">
                    <a:moveTo>
                      <a:pt x="1" y="926"/>
                    </a:moveTo>
                    <a:lnTo>
                      <a:pt x="1619" y="2555"/>
                    </a:lnTo>
                    <a:lnTo>
                      <a:pt x="2534" y="2555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4"/>
              <p:cNvSpPr/>
              <p:nvPr/>
            </p:nvSpPr>
            <p:spPr>
              <a:xfrm>
                <a:off x="3154875" y="3482900"/>
                <a:ext cx="40500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630" fill="none" extrusionOk="0">
                    <a:moveTo>
                      <a:pt x="1" y="915"/>
                    </a:moveTo>
                    <a:lnTo>
                      <a:pt x="694" y="1630"/>
                    </a:lnTo>
                    <a:lnTo>
                      <a:pt x="1619" y="1630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4"/>
              <p:cNvSpPr/>
              <p:nvPr/>
            </p:nvSpPr>
            <p:spPr>
              <a:xfrm>
                <a:off x="3154875" y="3505750"/>
                <a:ext cx="17375" cy="17900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16" fill="none" extrusionOk="0">
                    <a:moveTo>
                      <a:pt x="1" y="716"/>
                    </a:moveTo>
                    <a:lnTo>
                      <a:pt x="694" y="716"/>
                    </a:lnTo>
                    <a:lnTo>
                      <a:pt x="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4"/>
              <p:cNvSpPr/>
              <p:nvPr/>
            </p:nvSpPr>
            <p:spPr>
              <a:xfrm>
                <a:off x="3169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3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4"/>
              <p:cNvSpPr/>
              <p:nvPr/>
            </p:nvSpPr>
            <p:spPr>
              <a:xfrm>
                <a:off x="3154875" y="3452150"/>
                <a:ext cx="859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438" h="2860" fill="none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2534" y="2860"/>
                    </a:lnTo>
                    <a:lnTo>
                      <a:pt x="3438" y="2860"/>
                    </a:lnTo>
                    <a:lnTo>
                      <a:pt x="600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4"/>
              <p:cNvSpPr/>
              <p:nvPr/>
            </p:nvSpPr>
            <p:spPr>
              <a:xfrm>
                <a:off x="31927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4"/>
              <p:cNvSpPr/>
              <p:nvPr/>
            </p:nvSpPr>
            <p:spPr>
              <a:xfrm>
                <a:off x="358242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5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4"/>
              <p:cNvSpPr/>
              <p:nvPr/>
            </p:nvSpPr>
            <p:spPr>
              <a:xfrm>
                <a:off x="3628150" y="3452150"/>
                <a:ext cx="730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2922" y="2860"/>
                    </a:lnTo>
                    <a:lnTo>
                      <a:pt x="2922" y="1987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4"/>
              <p:cNvSpPr/>
              <p:nvPr/>
            </p:nvSpPr>
            <p:spPr>
              <a:xfrm>
                <a:off x="3559550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4"/>
              <p:cNvSpPr/>
              <p:nvPr/>
            </p:nvSpPr>
            <p:spPr>
              <a:xfrm>
                <a:off x="3651275" y="3452150"/>
                <a:ext cx="49950" cy="49700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1988" fill="none" extrusionOk="0">
                    <a:moveTo>
                      <a:pt x="0" y="1"/>
                    </a:moveTo>
                    <a:lnTo>
                      <a:pt x="1997" y="1987"/>
                    </a:lnTo>
                    <a:lnTo>
                      <a:pt x="1997" y="1083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4"/>
              <p:cNvSpPr/>
              <p:nvPr/>
            </p:nvSpPr>
            <p:spPr>
              <a:xfrm>
                <a:off x="3605275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4"/>
              <p:cNvSpPr/>
              <p:nvPr/>
            </p:nvSpPr>
            <p:spPr>
              <a:xfrm>
                <a:off x="3674125" y="3452150"/>
                <a:ext cx="27100" cy="27100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1084" fill="none" extrusionOk="0">
                    <a:moveTo>
                      <a:pt x="926" y="1"/>
                    </a:moveTo>
                    <a:lnTo>
                      <a:pt x="1" y="1"/>
                    </a:lnTo>
                    <a:lnTo>
                      <a:pt x="1083" y="1083"/>
                    </a:lnTo>
                    <a:lnTo>
                      <a:pt x="1083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4"/>
              <p:cNvSpPr/>
              <p:nvPr/>
            </p:nvSpPr>
            <p:spPr>
              <a:xfrm>
                <a:off x="3697250" y="3452150"/>
                <a:ext cx="3975" cy="3975"/>
              </a:xfrm>
              <a:custGeom>
                <a:avLst/>
                <a:gdLst/>
                <a:ahLst/>
                <a:cxnLst/>
                <a:rect l="l" t="t" r="r" b="b"/>
                <a:pathLst>
                  <a:path w="159" h="159" fill="none" extrusionOk="0">
                    <a:moveTo>
                      <a:pt x="158" y="1"/>
                    </a:moveTo>
                    <a:lnTo>
                      <a:pt x="1" y="1"/>
                    </a:lnTo>
                    <a:lnTo>
                      <a:pt x="158" y="1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4"/>
              <p:cNvSpPr/>
              <p:nvPr/>
            </p:nvSpPr>
            <p:spPr>
              <a:xfrm>
                <a:off x="3445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63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4"/>
              <p:cNvSpPr/>
              <p:nvPr/>
            </p:nvSpPr>
            <p:spPr>
              <a:xfrm>
                <a:off x="3536425" y="3452150"/>
                <a:ext cx="9437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5" h="2860" fill="none" extrusionOk="0">
                    <a:moveTo>
                      <a:pt x="1" y="1"/>
                    </a:moveTo>
                    <a:lnTo>
                      <a:pt x="2860" y="2860"/>
                    </a:lnTo>
                    <a:lnTo>
                      <a:pt x="3774" y="2860"/>
                    </a:lnTo>
                    <a:lnTo>
                      <a:pt x="926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4"/>
              <p:cNvSpPr/>
              <p:nvPr/>
            </p:nvSpPr>
            <p:spPr>
              <a:xfrm>
                <a:off x="339900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4"/>
              <p:cNvSpPr/>
              <p:nvPr/>
            </p:nvSpPr>
            <p:spPr>
              <a:xfrm>
                <a:off x="34218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4"/>
              <p:cNvSpPr/>
              <p:nvPr/>
            </p:nvSpPr>
            <p:spPr>
              <a:xfrm>
                <a:off x="3467850" y="3452150"/>
                <a:ext cx="941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64" h="2860" fill="none" extrusionOk="0">
                    <a:moveTo>
                      <a:pt x="1" y="1"/>
                    </a:moveTo>
                    <a:lnTo>
                      <a:pt x="2849" y="2860"/>
                    </a:lnTo>
                    <a:lnTo>
                      <a:pt x="3764" y="2860"/>
                    </a:lnTo>
                    <a:lnTo>
                      <a:pt x="92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4"/>
              <p:cNvSpPr/>
              <p:nvPr/>
            </p:nvSpPr>
            <p:spPr>
              <a:xfrm>
                <a:off x="3513575" y="3452150"/>
                <a:ext cx="9435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74" h="2860" fill="none" extrusionOk="0">
                    <a:moveTo>
                      <a:pt x="0" y="1"/>
                    </a:moveTo>
                    <a:lnTo>
                      <a:pt x="2849" y="2860"/>
                    </a:lnTo>
                    <a:lnTo>
                      <a:pt x="3774" y="2860"/>
                    </a:lnTo>
                    <a:lnTo>
                      <a:pt x="915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4"/>
              <p:cNvSpPr/>
              <p:nvPr/>
            </p:nvSpPr>
            <p:spPr>
              <a:xfrm>
                <a:off x="3490975" y="3452150"/>
                <a:ext cx="93825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753" h="2860" fill="none" extrusionOk="0">
                    <a:moveTo>
                      <a:pt x="0" y="1"/>
                    </a:moveTo>
                    <a:lnTo>
                      <a:pt x="2839" y="2860"/>
                    </a:lnTo>
                    <a:lnTo>
                      <a:pt x="3753" y="2860"/>
                    </a:lnTo>
                    <a:lnTo>
                      <a:pt x="904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95" name="Google Shape;1895;p14"/>
          <p:cNvGrpSpPr/>
          <p:nvPr/>
        </p:nvGrpSpPr>
        <p:grpSpPr>
          <a:xfrm flipH="1">
            <a:off x="132991" y="-294713"/>
            <a:ext cx="8894269" cy="5753208"/>
            <a:chOff x="132991" y="-294713"/>
            <a:chExt cx="8894269" cy="5753208"/>
          </a:xfrm>
        </p:grpSpPr>
        <p:sp>
          <p:nvSpPr>
            <p:cNvPr id="1896" name="Google Shape;1896;p14"/>
            <p:cNvSpPr/>
            <p:nvPr/>
          </p:nvSpPr>
          <p:spPr>
            <a:xfrm rot="-5400000">
              <a:off x="134784" y="-295564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97" name="Google Shape;1897;p14"/>
            <p:cNvGrpSpPr/>
            <p:nvPr/>
          </p:nvGrpSpPr>
          <p:grpSpPr>
            <a:xfrm rot="-5400000">
              <a:off x="1008732" y="-294713"/>
              <a:ext cx="597760" cy="597760"/>
              <a:chOff x="2190750" y="1314200"/>
              <a:chExt cx="2820954" cy="2820954"/>
            </a:xfrm>
          </p:grpSpPr>
          <p:sp>
            <p:nvSpPr>
              <p:cNvPr id="1898" name="Google Shape;1898;p1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01" name="Google Shape;1901;p14"/>
            <p:cNvSpPr/>
            <p:nvPr/>
          </p:nvSpPr>
          <p:spPr>
            <a:xfrm rot="5400000">
              <a:off x="8305956" y="4736249"/>
              <a:ext cx="719510" cy="723097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2" name="Google Shape;1902;p14"/>
            <p:cNvGrpSpPr/>
            <p:nvPr/>
          </p:nvGrpSpPr>
          <p:grpSpPr>
            <a:xfrm rot="5400000">
              <a:off x="7553758" y="4860735"/>
              <a:ext cx="597760" cy="597760"/>
              <a:chOff x="2190750" y="1314200"/>
              <a:chExt cx="2820954" cy="2820954"/>
            </a:xfrm>
          </p:grpSpPr>
          <p:sp>
            <p:nvSpPr>
              <p:cNvPr id="1903" name="Google Shape;1903;p14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4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4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06" name="Google Shape;1906;p14"/>
          <p:cNvGrpSpPr/>
          <p:nvPr/>
        </p:nvGrpSpPr>
        <p:grpSpPr>
          <a:xfrm flipH="1">
            <a:off x="-37257" y="-84010"/>
            <a:ext cx="9234765" cy="5331802"/>
            <a:chOff x="-37257" y="-84010"/>
            <a:chExt cx="9234765" cy="5331802"/>
          </a:xfrm>
        </p:grpSpPr>
        <p:sp>
          <p:nvSpPr>
            <p:cNvPr id="1907" name="Google Shape;1907;p14"/>
            <p:cNvSpPr/>
            <p:nvPr/>
          </p:nvSpPr>
          <p:spPr>
            <a:xfrm rot="-5400000">
              <a:off x="1741205" y="-89772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 rot="-5400000">
              <a:off x="-36660" y="437543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 rot="5400000">
              <a:off x="7212120" y="5035105"/>
              <a:ext cx="206925" cy="218449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 rot="5400000">
              <a:off x="8958581" y="4486715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Ubuntu Condensed"/>
              <a:buNone/>
              <a:defRPr sz="3200" b="1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Ubuntu Condensed"/>
              <a:buNone/>
              <a:defRPr sz="350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○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 Medium"/>
              <a:buChar char="■"/>
              <a:defRPr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1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p28"/>
          <p:cNvSpPr txBox="1">
            <a:spLocks noGrp="1"/>
          </p:cNvSpPr>
          <p:nvPr>
            <p:ph type="ctrTitle"/>
          </p:nvPr>
        </p:nvSpPr>
        <p:spPr>
          <a:xfrm>
            <a:off x="728235" y="634860"/>
            <a:ext cx="7116115" cy="29340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Predictive Maintenance in Smart Factories Using SAP Analytics Cloud</a:t>
            </a:r>
            <a:r>
              <a:rPr lang="en-US" dirty="0"/>
              <a:t>: A Data-Driven Approach to Minimize Downtime and Optimize Maintenance Costs</a:t>
            </a:r>
            <a:endParaRPr dirty="0"/>
          </a:p>
        </p:txBody>
      </p:sp>
      <p:sp>
        <p:nvSpPr>
          <p:cNvPr id="3756" name="Google Shape;3756;p28"/>
          <p:cNvSpPr txBox="1">
            <a:spLocks noGrp="1"/>
          </p:cNvSpPr>
          <p:nvPr>
            <p:ph type="subTitle" idx="1"/>
          </p:nvPr>
        </p:nvSpPr>
        <p:spPr>
          <a:xfrm>
            <a:off x="1808328" y="3583216"/>
            <a:ext cx="5344122" cy="12003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Course Name: </a:t>
            </a:r>
            <a:r>
              <a:rPr lang="en-US" b="1" dirty="0"/>
              <a:t>Smart Factories 4.0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Professor Name: </a:t>
            </a:r>
            <a:r>
              <a:rPr lang="en-US" b="1" dirty="0"/>
              <a:t>Prof. Dr. Christian Leubner</a:t>
            </a:r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Presented By: Md Abdullah Al Noman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Semester: SoSe25</a:t>
            </a:r>
          </a:p>
          <a:p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Fachhochschule Südwestfalen</a:t>
            </a:r>
          </a:p>
          <a:p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757" name="Google Shape;3757;p28"/>
          <p:cNvGrpSpPr/>
          <p:nvPr/>
        </p:nvGrpSpPr>
        <p:grpSpPr>
          <a:xfrm>
            <a:off x="7620803" y="550332"/>
            <a:ext cx="1328680" cy="2188969"/>
            <a:chOff x="7773203" y="550332"/>
            <a:chExt cx="1328680" cy="2188969"/>
          </a:xfrm>
        </p:grpSpPr>
        <p:sp>
          <p:nvSpPr>
            <p:cNvPr id="3758" name="Google Shape;3758;p28"/>
            <p:cNvSpPr/>
            <p:nvPr/>
          </p:nvSpPr>
          <p:spPr>
            <a:xfrm>
              <a:off x="8300019" y="2238949"/>
              <a:ext cx="262982" cy="277612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8"/>
            <p:cNvSpPr/>
            <p:nvPr/>
          </p:nvSpPr>
          <p:spPr>
            <a:xfrm>
              <a:off x="8071762" y="2016208"/>
              <a:ext cx="719503" cy="72309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0" name="Google Shape;3760;p28"/>
            <p:cNvGrpSpPr/>
            <p:nvPr/>
          </p:nvGrpSpPr>
          <p:grpSpPr>
            <a:xfrm>
              <a:off x="8233680" y="1129255"/>
              <a:ext cx="868203" cy="868203"/>
              <a:chOff x="2190750" y="1314200"/>
              <a:chExt cx="2820954" cy="2820954"/>
            </a:xfrm>
          </p:grpSpPr>
          <p:sp>
            <p:nvSpPr>
              <p:cNvPr id="3761" name="Google Shape;3761;p28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8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8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4" name="Google Shape;3764;p28"/>
            <p:cNvSpPr/>
            <p:nvPr/>
          </p:nvSpPr>
          <p:spPr>
            <a:xfrm>
              <a:off x="8087881" y="863785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8"/>
            <p:cNvSpPr/>
            <p:nvPr/>
          </p:nvSpPr>
          <p:spPr>
            <a:xfrm>
              <a:off x="7773203" y="550332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6" name="Google Shape;3766;p28"/>
          <p:cNvGrpSpPr/>
          <p:nvPr/>
        </p:nvGrpSpPr>
        <p:grpSpPr>
          <a:xfrm>
            <a:off x="189354" y="2397839"/>
            <a:ext cx="1328680" cy="2188969"/>
            <a:chOff x="36954" y="2397839"/>
            <a:chExt cx="1328680" cy="2188969"/>
          </a:xfrm>
        </p:grpSpPr>
        <p:sp>
          <p:nvSpPr>
            <p:cNvPr id="3767" name="Google Shape;3767;p28"/>
            <p:cNvSpPr/>
            <p:nvPr/>
          </p:nvSpPr>
          <p:spPr>
            <a:xfrm rot="10800000">
              <a:off x="575835" y="2620578"/>
              <a:ext cx="262982" cy="277612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8"/>
            <p:cNvSpPr/>
            <p:nvPr/>
          </p:nvSpPr>
          <p:spPr>
            <a:xfrm rot="10800000">
              <a:off x="347572" y="2397839"/>
              <a:ext cx="719503" cy="72309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9" name="Google Shape;3769;p28"/>
            <p:cNvGrpSpPr/>
            <p:nvPr/>
          </p:nvGrpSpPr>
          <p:grpSpPr>
            <a:xfrm rot="10800000">
              <a:off x="36954" y="3139681"/>
              <a:ext cx="868203" cy="868203"/>
              <a:chOff x="2190750" y="1314200"/>
              <a:chExt cx="2820954" cy="2820954"/>
            </a:xfrm>
          </p:grpSpPr>
          <p:sp>
            <p:nvSpPr>
              <p:cNvPr id="3770" name="Google Shape;3770;p28"/>
              <p:cNvSpPr/>
              <p:nvPr/>
            </p:nvSpPr>
            <p:spPr>
              <a:xfrm>
                <a:off x="2867559" y="1967547"/>
                <a:ext cx="1456545" cy="1452949"/>
              </a:xfrm>
              <a:custGeom>
                <a:avLst/>
                <a:gdLst/>
                <a:ahLst/>
                <a:cxnLst/>
                <a:rect l="l" t="t" r="r" b="b"/>
                <a:pathLst>
                  <a:path w="8505" h="8484" extrusionOk="0">
                    <a:moveTo>
                      <a:pt x="4266" y="1586"/>
                    </a:moveTo>
                    <a:cubicBezTo>
                      <a:pt x="4351" y="1586"/>
                      <a:pt x="4435" y="1590"/>
                      <a:pt x="4520" y="1598"/>
                    </a:cubicBezTo>
                    <a:lnTo>
                      <a:pt x="4657" y="1598"/>
                    </a:lnTo>
                    <a:cubicBezTo>
                      <a:pt x="5078" y="1661"/>
                      <a:pt x="5466" y="1819"/>
                      <a:pt x="5824" y="2061"/>
                    </a:cubicBezTo>
                    <a:cubicBezTo>
                      <a:pt x="5824" y="2061"/>
                      <a:pt x="5834" y="2061"/>
                      <a:pt x="5834" y="2071"/>
                    </a:cubicBezTo>
                    <a:cubicBezTo>
                      <a:pt x="5845" y="2082"/>
                      <a:pt x="5866" y="2092"/>
                      <a:pt x="5876" y="2092"/>
                    </a:cubicBezTo>
                    <a:lnTo>
                      <a:pt x="5918" y="2134"/>
                    </a:lnTo>
                    <a:cubicBezTo>
                      <a:pt x="5918" y="2134"/>
                      <a:pt x="5929" y="2134"/>
                      <a:pt x="5929" y="2145"/>
                    </a:cubicBezTo>
                    <a:cubicBezTo>
                      <a:pt x="6255" y="2408"/>
                      <a:pt x="6528" y="2755"/>
                      <a:pt x="6707" y="3133"/>
                    </a:cubicBezTo>
                    <a:lnTo>
                      <a:pt x="6707" y="3144"/>
                    </a:lnTo>
                    <a:cubicBezTo>
                      <a:pt x="6717" y="3165"/>
                      <a:pt x="6717" y="3175"/>
                      <a:pt x="6728" y="3196"/>
                    </a:cubicBezTo>
                    <a:cubicBezTo>
                      <a:pt x="6738" y="3217"/>
                      <a:pt x="6738" y="3238"/>
                      <a:pt x="6759" y="3249"/>
                    </a:cubicBezTo>
                    <a:lnTo>
                      <a:pt x="6759" y="3270"/>
                    </a:lnTo>
                    <a:cubicBezTo>
                      <a:pt x="6917" y="3659"/>
                      <a:pt x="6980" y="4079"/>
                      <a:pt x="6938" y="4499"/>
                    </a:cubicBezTo>
                    <a:lnTo>
                      <a:pt x="6938" y="4510"/>
                    </a:lnTo>
                    <a:lnTo>
                      <a:pt x="6938" y="4563"/>
                    </a:lnTo>
                    <a:lnTo>
                      <a:pt x="6938" y="4615"/>
                    </a:lnTo>
                    <a:lnTo>
                      <a:pt x="6938" y="4636"/>
                    </a:lnTo>
                    <a:cubicBezTo>
                      <a:pt x="6875" y="5057"/>
                      <a:pt x="6717" y="5445"/>
                      <a:pt x="6475" y="5792"/>
                    </a:cubicBezTo>
                    <a:cubicBezTo>
                      <a:pt x="6475" y="5792"/>
                      <a:pt x="6475" y="5803"/>
                      <a:pt x="6465" y="5803"/>
                    </a:cubicBezTo>
                    <a:lnTo>
                      <a:pt x="6423" y="5845"/>
                    </a:lnTo>
                    <a:cubicBezTo>
                      <a:pt x="6412" y="5855"/>
                      <a:pt x="6402" y="5866"/>
                      <a:pt x="6402" y="5876"/>
                    </a:cubicBezTo>
                    <a:cubicBezTo>
                      <a:pt x="6402" y="5876"/>
                      <a:pt x="6402" y="5897"/>
                      <a:pt x="6391" y="5897"/>
                    </a:cubicBezTo>
                    <a:cubicBezTo>
                      <a:pt x="6108" y="6223"/>
                      <a:pt x="5782" y="6497"/>
                      <a:pt x="5393" y="6686"/>
                    </a:cubicBezTo>
                    <a:cubicBezTo>
                      <a:pt x="5372" y="6696"/>
                      <a:pt x="5351" y="6696"/>
                      <a:pt x="5340" y="6707"/>
                    </a:cubicBezTo>
                    <a:cubicBezTo>
                      <a:pt x="5319" y="6717"/>
                      <a:pt x="5309" y="6717"/>
                      <a:pt x="5288" y="6738"/>
                    </a:cubicBezTo>
                    <a:lnTo>
                      <a:pt x="5267" y="6738"/>
                    </a:lnTo>
                    <a:cubicBezTo>
                      <a:pt x="4956" y="6864"/>
                      <a:pt x="4626" y="6930"/>
                      <a:pt x="4291" y="6930"/>
                    </a:cubicBezTo>
                    <a:cubicBezTo>
                      <a:pt x="4207" y="6930"/>
                      <a:pt x="4122" y="6926"/>
                      <a:pt x="4037" y="6917"/>
                    </a:cubicBezTo>
                    <a:lnTo>
                      <a:pt x="3900" y="6917"/>
                    </a:lnTo>
                    <a:cubicBezTo>
                      <a:pt x="3480" y="6854"/>
                      <a:pt x="3091" y="6696"/>
                      <a:pt x="2734" y="6455"/>
                    </a:cubicBezTo>
                    <a:cubicBezTo>
                      <a:pt x="2734" y="6455"/>
                      <a:pt x="2723" y="6455"/>
                      <a:pt x="2723" y="6444"/>
                    </a:cubicBezTo>
                    <a:lnTo>
                      <a:pt x="2681" y="6402"/>
                    </a:lnTo>
                    <a:cubicBezTo>
                      <a:pt x="2670" y="6391"/>
                      <a:pt x="2660" y="6381"/>
                      <a:pt x="2639" y="6381"/>
                    </a:cubicBezTo>
                    <a:cubicBezTo>
                      <a:pt x="2639" y="6381"/>
                      <a:pt x="2628" y="6381"/>
                      <a:pt x="2628" y="6370"/>
                    </a:cubicBezTo>
                    <a:cubicBezTo>
                      <a:pt x="2303" y="6108"/>
                      <a:pt x="2029" y="5761"/>
                      <a:pt x="1851" y="5382"/>
                    </a:cubicBezTo>
                    <a:lnTo>
                      <a:pt x="1851" y="5372"/>
                    </a:lnTo>
                    <a:cubicBezTo>
                      <a:pt x="1840" y="5351"/>
                      <a:pt x="1840" y="5330"/>
                      <a:pt x="1830" y="5319"/>
                    </a:cubicBezTo>
                    <a:cubicBezTo>
                      <a:pt x="1819" y="5298"/>
                      <a:pt x="1819" y="5288"/>
                      <a:pt x="1798" y="5267"/>
                    </a:cubicBezTo>
                    <a:lnTo>
                      <a:pt x="1798" y="5246"/>
                    </a:lnTo>
                    <a:cubicBezTo>
                      <a:pt x="1640" y="4857"/>
                      <a:pt x="1577" y="4436"/>
                      <a:pt x="1619" y="4016"/>
                    </a:cubicBezTo>
                    <a:lnTo>
                      <a:pt x="1619" y="4005"/>
                    </a:lnTo>
                    <a:lnTo>
                      <a:pt x="1619" y="3953"/>
                    </a:lnTo>
                    <a:lnTo>
                      <a:pt x="1619" y="3900"/>
                    </a:lnTo>
                    <a:lnTo>
                      <a:pt x="1619" y="3879"/>
                    </a:lnTo>
                    <a:cubicBezTo>
                      <a:pt x="1682" y="3459"/>
                      <a:pt x="1840" y="3070"/>
                      <a:pt x="2082" y="2713"/>
                    </a:cubicBezTo>
                    <a:cubicBezTo>
                      <a:pt x="2082" y="2713"/>
                      <a:pt x="2082" y="2702"/>
                      <a:pt x="2092" y="2702"/>
                    </a:cubicBezTo>
                    <a:cubicBezTo>
                      <a:pt x="2103" y="2692"/>
                      <a:pt x="2113" y="2671"/>
                      <a:pt x="2113" y="2660"/>
                    </a:cubicBezTo>
                    <a:lnTo>
                      <a:pt x="2155" y="2618"/>
                    </a:lnTo>
                    <a:cubicBezTo>
                      <a:pt x="2155" y="2618"/>
                      <a:pt x="2155" y="2607"/>
                      <a:pt x="2166" y="2607"/>
                    </a:cubicBezTo>
                    <a:cubicBezTo>
                      <a:pt x="2429" y="2282"/>
                      <a:pt x="2776" y="2008"/>
                      <a:pt x="3154" y="1830"/>
                    </a:cubicBezTo>
                    <a:lnTo>
                      <a:pt x="3164" y="1830"/>
                    </a:lnTo>
                    <a:cubicBezTo>
                      <a:pt x="3186" y="1819"/>
                      <a:pt x="3196" y="1819"/>
                      <a:pt x="3217" y="1809"/>
                    </a:cubicBezTo>
                    <a:cubicBezTo>
                      <a:pt x="3238" y="1798"/>
                      <a:pt x="3259" y="1798"/>
                      <a:pt x="3270" y="1777"/>
                    </a:cubicBezTo>
                    <a:lnTo>
                      <a:pt x="3291" y="1777"/>
                    </a:lnTo>
                    <a:cubicBezTo>
                      <a:pt x="3601" y="1651"/>
                      <a:pt x="3931" y="1586"/>
                      <a:pt x="4266" y="1586"/>
                    </a:cubicBezTo>
                    <a:close/>
                    <a:moveTo>
                      <a:pt x="4405" y="1"/>
                    </a:moveTo>
                    <a:lnTo>
                      <a:pt x="4121" y="968"/>
                    </a:lnTo>
                    <a:cubicBezTo>
                      <a:pt x="4047" y="968"/>
                      <a:pt x="3963" y="978"/>
                      <a:pt x="3890" y="978"/>
                    </a:cubicBezTo>
                    <a:lnTo>
                      <a:pt x="3732" y="978"/>
                    </a:lnTo>
                    <a:cubicBezTo>
                      <a:pt x="3701" y="978"/>
                      <a:pt x="3690" y="989"/>
                      <a:pt x="3669" y="989"/>
                    </a:cubicBezTo>
                    <a:lnTo>
                      <a:pt x="3648" y="989"/>
                    </a:lnTo>
                    <a:cubicBezTo>
                      <a:pt x="3574" y="999"/>
                      <a:pt x="3490" y="1020"/>
                      <a:pt x="3417" y="1041"/>
                    </a:cubicBezTo>
                    <a:lnTo>
                      <a:pt x="2881" y="200"/>
                    </a:lnTo>
                    <a:lnTo>
                      <a:pt x="2261" y="463"/>
                    </a:lnTo>
                    <a:lnTo>
                      <a:pt x="2492" y="1441"/>
                    </a:lnTo>
                    <a:cubicBezTo>
                      <a:pt x="2481" y="1451"/>
                      <a:pt x="2460" y="1462"/>
                      <a:pt x="2439" y="1462"/>
                    </a:cubicBezTo>
                    <a:cubicBezTo>
                      <a:pt x="2408" y="1493"/>
                      <a:pt x="2355" y="1525"/>
                      <a:pt x="2313" y="1556"/>
                    </a:cubicBezTo>
                    <a:lnTo>
                      <a:pt x="2303" y="1567"/>
                    </a:lnTo>
                    <a:lnTo>
                      <a:pt x="2282" y="1567"/>
                    </a:lnTo>
                    <a:cubicBezTo>
                      <a:pt x="2271" y="1577"/>
                      <a:pt x="2250" y="1598"/>
                      <a:pt x="2229" y="1609"/>
                    </a:cubicBezTo>
                    <a:cubicBezTo>
                      <a:pt x="2218" y="1619"/>
                      <a:pt x="2208" y="1619"/>
                      <a:pt x="2208" y="1630"/>
                    </a:cubicBezTo>
                    <a:cubicBezTo>
                      <a:pt x="2197" y="1651"/>
                      <a:pt x="2176" y="1651"/>
                      <a:pt x="2176" y="1661"/>
                    </a:cubicBezTo>
                    <a:cubicBezTo>
                      <a:pt x="2176" y="1661"/>
                      <a:pt x="2166" y="1661"/>
                      <a:pt x="2166" y="1672"/>
                    </a:cubicBezTo>
                    <a:lnTo>
                      <a:pt x="2124" y="1714"/>
                    </a:lnTo>
                    <a:lnTo>
                      <a:pt x="2113" y="1725"/>
                    </a:lnTo>
                    <a:cubicBezTo>
                      <a:pt x="2050" y="1777"/>
                      <a:pt x="1998" y="1830"/>
                      <a:pt x="1945" y="1882"/>
                    </a:cubicBezTo>
                    <a:lnTo>
                      <a:pt x="1052" y="1441"/>
                    </a:lnTo>
                    <a:lnTo>
                      <a:pt x="642" y="1977"/>
                    </a:lnTo>
                    <a:lnTo>
                      <a:pt x="1325" y="2702"/>
                    </a:lnTo>
                    <a:cubicBezTo>
                      <a:pt x="1283" y="2765"/>
                      <a:pt x="1262" y="2849"/>
                      <a:pt x="1220" y="2912"/>
                    </a:cubicBezTo>
                    <a:lnTo>
                      <a:pt x="1220" y="2923"/>
                    </a:lnTo>
                    <a:cubicBezTo>
                      <a:pt x="1209" y="2933"/>
                      <a:pt x="1209" y="2965"/>
                      <a:pt x="1199" y="2975"/>
                    </a:cubicBezTo>
                    <a:cubicBezTo>
                      <a:pt x="1199" y="2986"/>
                      <a:pt x="1178" y="3007"/>
                      <a:pt x="1178" y="3017"/>
                    </a:cubicBezTo>
                    <a:cubicBezTo>
                      <a:pt x="1178" y="3028"/>
                      <a:pt x="1167" y="3038"/>
                      <a:pt x="1167" y="3049"/>
                    </a:cubicBezTo>
                    <a:cubicBezTo>
                      <a:pt x="1157" y="3080"/>
                      <a:pt x="1157" y="3091"/>
                      <a:pt x="1146" y="3122"/>
                    </a:cubicBezTo>
                    <a:lnTo>
                      <a:pt x="1146" y="3133"/>
                    </a:lnTo>
                    <a:cubicBezTo>
                      <a:pt x="1115" y="3217"/>
                      <a:pt x="1094" y="3280"/>
                      <a:pt x="1073" y="3354"/>
                    </a:cubicBezTo>
                    <a:lnTo>
                      <a:pt x="74" y="3406"/>
                    </a:lnTo>
                    <a:lnTo>
                      <a:pt x="1" y="4079"/>
                    </a:lnTo>
                    <a:lnTo>
                      <a:pt x="957" y="4352"/>
                    </a:lnTo>
                    <a:cubicBezTo>
                      <a:pt x="957" y="4436"/>
                      <a:pt x="968" y="4510"/>
                      <a:pt x="968" y="4594"/>
                    </a:cubicBezTo>
                    <a:lnTo>
                      <a:pt x="968" y="4605"/>
                    </a:lnTo>
                    <a:cubicBezTo>
                      <a:pt x="968" y="4636"/>
                      <a:pt x="968" y="4647"/>
                      <a:pt x="989" y="4668"/>
                    </a:cubicBezTo>
                    <a:lnTo>
                      <a:pt x="989" y="4710"/>
                    </a:lnTo>
                    <a:lnTo>
                      <a:pt x="989" y="4752"/>
                    </a:lnTo>
                    <a:cubicBezTo>
                      <a:pt x="989" y="4773"/>
                      <a:pt x="999" y="4783"/>
                      <a:pt x="999" y="4815"/>
                    </a:cubicBezTo>
                    <a:lnTo>
                      <a:pt x="999" y="4825"/>
                    </a:lnTo>
                    <a:cubicBezTo>
                      <a:pt x="1010" y="4909"/>
                      <a:pt x="1020" y="4983"/>
                      <a:pt x="1052" y="5067"/>
                    </a:cubicBezTo>
                    <a:lnTo>
                      <a:pt x="211" y="5603"/>
                    </a:lnTo>
                    <a:lnTo>
                      <a:pt x="474" y="6223"/>
                    </a:lnTo>
                    <a:lnTo>
                      <a:pt x="1441" y="5982"/>
                    </a:lnTo>
                    <a:cubicBezTo>
                      <a:pt x="1483" y="6055"/>
                      <a:pt x="1535" y="6118"/>
                      <a:pt x="1577" y="6181"/>
                    </a:cubicBezTo>
                    <a:lnTo>
                      <a:pt x="1588" y="6192"/>
                    </a:lnTo>
                    <a:cubicBezTo>
                      <a:pt x="1598" y="6213"/>
                      <a:pt x="1619" y="6234"/>
                      <a:pt x="1630" y="6244"/>
                    </a:cubicBezTo>
                    <a:cubicBezTo>
                      <a:pt x="1640" y="6265"/>
                      <a:pt x="1640" y="6276"/>
                      <a:pt x="1651" y="6276"/>
                    </a:cubicBezTo>
                    <a:cubicBezTo>
                      <a:pt x="1672" y="6286"/>
                      <a:pt x="1672" y="6297"/>
                      <a:pt x="1682" y="6297"/>
                    </a:cubicBezTo>
                    <a:cubicBezTo>
                      <a:pt x="1693" y="6318"/>
                      <a:pt x="1703" y="6339"/>
                      <a:pt x="1724" y="6349"/>
                    </a:cubicBezTo>
                    <a:lnTo>
                      <a:pt x="1735" y="6370"/>
                    </a:lnTo>
                    <a:cubicBezTo>
                      <a:pt x="1788" y="6434"/>
                      <a:pt x="1840" y="6486"/>
                      <a:pt x="1893" y="6539"/>
                    </a:cubicBezTo>
                    <a:lnTo>
                      <a:pt x="1441" y="7432"/>
                    </a:lnTo>
                    <a:lnTo>
                      <a:pt x="1987" y="7842"/>
                    </a:lnTo>
                    <a:lnTo>
                      <a:pt x="2702" y="7159"/>
                    </a:lnTo>
                    <a:cubicBezTo>
                      <a:pt x="2776" y="7190"/>
                      <a:pt x="2849" y="7222"/>
                      <a:pt x="2912" y="7253"/>
                    </a:cubicBezTo>
                    <a:lnTo>
                      <a:pt x="2933" y="7253"/>
                    </a:lnTo>
                    <a:cubicBezTo>
                      <a:pt x="2954" y="7274"/>
                      <a:pt x="2965" y="7274"/>
                      <a:pt x="2996" y="7285"/>
                    </a:cubicBezTo>
                    <a:cubicBezTo>
                      <a:pt x="3007" y="7285"/>
                      <a:pt x="3017" y="7295"/>
                      <a:pt x="3038" y="7295"/>
                    </a:cubicBezTo>
                    <a:cubicBezTo>
                      <a:pt x="3049" y="7295"/>
                      <a:pt x="3059" y="7316"/>
                      <a:pt x="3070" y="7316"/>
                    </a:cubicBezTo>
                    <a:cubicBezTo>
                      <a:pt x="3101" y="7327"/>
                      <a:pt x="3112" y="7327"/>
                      <a:pt x="3143" y="7337"/>
                    </a:cubicBezTo>
                    <a:lnTo>
                      <a:pt x="3154" y="7337"/>
                    </a:lnTo>
                    <a:cubicBezTo>
                      <a:pt x="3228" y="7369"/>
                      <a:pt x="3301" y="7390"/>
                      <a:pt x="3375" y="7401"/>
                    </a:cubicBezTo>
                    <a:lnTo>
                      <a:pt x="3427" y="8399"/>
                    </a:lnTo>
                    <a:lnTo>
                      <a:pt x="4100" y="8483"/>
                    </a:lnTo>
                    <a:lnTo>
                      <a:pt x="4373" y="7527"/>
                    </a:lnTo>
                    <a:cubicBezTo>
                      <a:pt x="4457" y="7527"/>
                      <a:pt x="4531" y="7506"/>
                      <a:pt x="4615" y="7506"/>
                    </a:cubicBezTo>
                    <a:lnTo>
                      <a:pt x="4773" y="7506"/>
                    </a:lnTo>
                    <a:cubicBezTo>
                      <a:pt x="4794" y="7506"/>
                      <a:pt x="4804" y="7495"/>
                      <a:pt x="4836" y="7495"/>
                    </a:cubicBezTo>
                    <a:lnTo>
                      <a:pt x="4846" y="7495"/>
                    </a:lnTo>
                    <a:cubicBezTo>
                      <a:pt x="4930" y="7485"/>
                      <a:pt x="5004" y="7474"/>
                      <a:pt x="5088" y="7443"/>
                    </a:cubicBezTo>
                    <a:lnTo>
                      <a:pt x="5624" y="8283"/>
                    </a:lnTo>
                    <a:lnTo>
                      <a:pt x="6244" y="8021"/>
                    </a:lnTo>
                    <a:lnTo>
                      <a:pt x="6002" y="7054"/>
                    </a:lnTo>
                    <a:cubicBezTo>
                      <a:pt x="6066" y="7012"/>
                      <a:pt x="6139" y="6959"/>
                      <a:pt x="6202" y="6917"/>
                    </a:cubicBezTo>
                    <a:lnTo>
                      <a:pt x="6213" y="6917"/>
                    </a:lnTo>
                    <a:cubicBezTo>
                      <a:pt x="6223" y="6907"/>
                      <a:pt x="6255" y="6896"/>
                      <a:pt x="6265" y="6875"/>
                    </a:cubicBezTo>
                    <a:lnTo>
                      <a:pt x="6297" y="6854"/>
                    </a:lnTo>
                    <a:cubicBezTo>
                      <a:pt x="6307" y="6843"/>
                      <a:pt x="6318" y="6843"/>
                      <a:pt x="6318" y="6822"/>
                    </a:cubicBezTo>
                    <a:lnTo>
                      <a:pt x="6328" y="6812"/>
                    </a:lnTo>
                    <a:lnTo>
                      <a:pt x="6370" y="6770"/>
                    </a:lnTo>
                    <a:lnTo>
                      <a:pt x="6381" y="6759"/>
                    </a:lnTo>
                    <a:cubicBezTo>
                      <a:pt x="6454" y="6707"/>
                      <a:pt x="6507" y="6654"/>
                      <a:pt x="6560" y="6602"/>
                    </a:cubicBezTo>
                    <a:lnTo>
                      <a:pt x="7453" y="7054"/>
                    </a:lnTo>
                    <a:lnTo>
                      <a:pt x="7852" y="6507"/>
                    </a:lnTo>
                    <a:lnTo>
                      <a:pt x="7169" y="5792"/>
                    </a:lnTo>
                    <a:cubicBezTo>
                      <a:pt x="7211" y="5719"/>
                      <a:pt x="7243" y="5645"/>
                      <a:pt x="7274" y="5582"/>
                    </a:cubicBezTo>
                    <a:lnTo>
                      <a:pt x="7274" y="5561"/>
                    </a:lnTo>
                    <a:cubicBezTo>
                      <a:pt x="7295" y="5551"/>
                      <a:pt x="7295" y="5530"/>
                      <a:pt x="7306" y="5498"/>
                    </a:cubicBezTo>
                    <a:cubicBezTo>
                      <a:pt x="7306" y="5488"/>
                      <a:pt x="7316" y="5488"/>
                      <a:pt x="7316" y="5466"/>
                    </a:cubicBezTo>
                    <a:cubicBezTo>
                      <a:pt x="7316" y="5456"/>
                      <a:pt x="7327" y="5445"/>
                      <a:pt x="7327" y="5435"/>
                    </a:cubicBezTo>
                    <a:cubicBezTo>
                      <a:pt x="7348" y="5403"/>
                      <a:pt x="7348" y="5393"/>
                      <a:pt x="7358" y="5372"/>
                    </a:cubicBezTo>
                    <a:lnTo>
                      <a:pt x="7358" y="5351"/>
                    </a:lnTo>
                    <a:cubicBezTo>
                      <a:pt x="7379" y="5277"/>
                      <a:pt x="7411" y="5204"/>
                      <a:pt x="7421" y="5130"/>
                    </a:cubicBezTo>
                    <a:lnTo>
                      <a:pt x="8420" y="5078"/>
                    </a:lnTo>
                    <a:lnTo>
                      <a:pt x="8504" y="4405"/>
                    </a:lnTo>
                    <a:lnTo>
                      <a:pt x="7548" y="4132"/>
                    </a:lnTo>
                    <a:cubicBezTo>
                      <a:pt x="7548" y="4037"/>
                      <a:pt x="7548" y="3963"/>
                      <a:pt x="7527" y="3869"/>
                    </a:cubicBezTo>
                    <a:cubicBezTo>
                      <a:pt x="7527" y="3837"/>
                      <a:pt x="7527" y="3827"/>
                      <a:pt x="7516" y="3806"/>
                    </a:cubicBezTo>
                    <a:lnTo>
                      <a:pt x="7516" y="3764"/>
                    </a:lnTo>
                    <a:lnTo>
                      <a:pt x="7516" y="3722"/>
                    </a:lnTo>
                    <a:cubicBezTo>
                      <a:pt x="7516" y="3701"/>
                      <a:pt x="7506" y="3690"/>
                      <a:pt x="7506" y="3659"/>
                    </a:cubicBezTo>
                    <a:lnTo>
                      <a:pt x="7506" y="3648"/>
                    </a:lnTo>
                    <a:lnTo>
                      <a:pt x="7506" y="3638"/>
                    </a:lnTo>
                    <a:lnTo>
                      <a:pt x="7464" y="3480"/>
                    </a:lnTo>
                    <a:cubicBezTo>
                      <a:pt x="7464" y="3459"/>
                      <a:pt x="7453" y="3438"/>
                      <a:pt x="7453" y="3427"/>
                    </a:cubicBezTo>
                    <a:lnTo>
                      <a:pt x="8294" y="2881"/>
                    </a:lnTo>
                    <a:lnTo>
                      <a:pt x="8031" y="2261"/>
                    </a:lnTo>
                    <a:lnTo>
                      <a:pt x="7054" y="2502"/>
                    </a:lnTo>
                    <a:cubicBezTo>
                      <a:pt x="7012" y="2439"/>
                      <a:pt x="6959" y="2366"/>
                      <a:pt x="6927" y="2303"/>
                    </a:cubicBezTo>
                    <a:lnTo>
                      <a:pt x="6906" y="2292"/>
                    </a:lnTo>
                    <a:cubicBezTo>
                      <a:pt x="6896" y="2282"/>
                      <a:pt x="6885" y="2250"/>
                      <a:pt x="6875" y="2240"/>
                    </a:cubicBezTo>
                    <a:cubicBezTo>
                      <a:pt x="6854" y="2229"/>
                      <a:pt x="6854" y="2208"/>
                      <a:pt x="6843" y="2208"/>
                    </a:cubicBezTo>
                    <a:cubicBezTo>
                      <a:pt x="6833" y="2198"/>
                      <a:pt x="6833" y="2187"/>
                      <a:pt x="6822" y="2187"/>
                    </a:cubicBezTo>
                    <a:cubicBezTo>
                      <a:pt x="6801" y="2176"/>
                      <a:pt x="6791" y="2145"/>
                      <a:pt x="6780" y="2134"/>
                    </a:cubicBezTo>
                    <a:lnTo>
                      <a:pt x="6770" y="2124"/>
                    </a:lnTo>
                    <a:cubicBezTo>
                      <a:pt x="6717" y="2050"/>
                      <a:pt x="6665" y="1998"/>
                      <a:pt x="6612" y="1945"/>
                    </a:cubicBezTo>
                    <a:lnTo>
                      <a:pt x="7054" y="1052"/>
                    </a:lnTo>
                    <a:lnTo>
                      <a:pt x="6518" y="652"/>
                    </a:lnTo>
                    <a:lnTo>
                      <a:pt x="5792" y="1336"/>
                    </a:lnTo>
                    <a:cubicBezTo>
                      <a:pt x="5729" y="1294"/>
                      <a:pt x="5645" y="1262"/>
                      <a:pt x="5582" y="1230"/>
                    </a:cubicBezTo>
                    <a:lnTo>
                      <a:pt x="5572" y="1230"/>
                    </a:lnTo>
                    <a:cubicBezTo>
                      <a:pt x="5561" y="1209"/>
                      <a:pt x="5529" y="1209"/>
                      <a:pt x="5508" y="1199"/>
                    </a:cubicBezTo>
                    <a:cubicBezTo>
                      <a:pt x="5487" y="1199"/>
                      <a:pt x="5477" y="1188"/>
                      <a:pt x="5466" y="1188"/>
                    </a:cubicBezTo>
                    <a:cubicBezTo>
                      <a:pt x="5456" y="1188"/>
                      <a:pt x="5435" y="1178"/>
                      <a:pt x="5424" y="1178"/>
                    </a:cubicBezTo>
                    <a:cubicBezTo>
                      <a:pt x="5403" y="1157"/>
                      <a:pt x="5382" y="1157"/>
                      <a:pt x="5361" y="1146"/>
                    </a:cubicBezTo>
                    <a:lnTo>
                      <a:pt x="5351" y="1146"/>
                    </a:lnTo>
                    <a:cubicBezTo>
                      <a:pt x="5267" y="1125"/>
                      <a:pt x="5204" y="1094"/>
                      <a:pt x="5120" y="1083"/>
                    </a:cubicBezTo>
                    <a:lnTo>
                      <a:pt x="5067" y="85"/>
                    </a:lnTo>
                    <a:lnTo>
                      <a:pt x="44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8"/>
              <p:cNvSpPr/>
              <p:nvPr/>
            </p:nvSpPr>
            <p:spPr>
              <a:xfrm>
                <a:off x="2190750" y="1314200"/>
                <a:ext cx="2820954" cy="2820954"/>
              </a:xfrm>
              <a:custGeom>
                <a:avLst/>
                <a:gdLst/>
                <a:ahLst/>
                <a:cxnLst/>
                <a:rect l="l" t="t" r="r" b="b"/>
                <a:pathLst>
                  <a:path w="16472" h="16472" fill="none" extrusionOk="0">
                    <a:moveTo>
                      <a:pt x="16471" y="8241"/>
                    </a:moveTo>
                    <a:cubicBezTo>
                      <a:pt x="16471" y="12782"/>
                      <a:pt x="12782" y="16471"/>
                      <a:pt x="8241" y="16471"/>
                    </a:cubicBezTo>
                    <a:cubicBezTo>
                      <a:pt x="3690" y="16471"/>
                      <a:pt x="0" y="12782"/>
                      <a:pt x="0" y="8241"/>
                    </a:cubicBezTo>
                    <a:cubicBezTo>
                      <a:pt x="0" y="3690"/>
                      <a:pt x="3690" y="0"/>
                      <a:pt x="8241" y="0"/>
                    </a:cubicBezTo>
                    <a:cubicBezTo>
                      <a:pt x="12782" y="0"/>
                      <a:pt x="16471" y="3690"/>
                      <a:pt x="16471" y="824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8"/>
              <p:cNvSpPr/>
              <p:nvPr/>
            </p:nvSpPr>
            <p:spPr>
              <a:xfrm>
                <a:off x="2275351" y="1400514"/>
                <a:ext cx="2646271" cy="2646442"/>
              </a:xfrm>
              <a:custGeom>
                <a:avLst/>
                <a:gdLst/>
                <a:ahLst/>
                <a:cxnLst/>
                <a:rect l="l" t="t" r="r" b="b"/>
                <a:pathLst>
                  <a:path w="15452" h="15453" fill="none" extrusionOk="0">
                    <a:moveTo>
                      <a:pt x="8872" y="631"/>
                    </a:moveTo>
                    <a:cubicBezTo>
                      <a:pt x="12793" y="1262"/>
                      <a:pt x="15452" y="4951"/>
                      <a:pt x="14821" y="8872"/>
                    </a:cubicBezTo>
                    <a:cubicBezTo>
                      <a:pt x="14190" y="12793"/>
                      <a:pt x="10512" y="15452"/>
                      <a:pt x="6591" y="14821"/>
                    </a:cubicBezTo>
                    <a:cubicBezTo>
                      <a:pt x="2670" y="14191"/>
                      <a:pt x="0" y="10501"/>
                      <a:pt x="631" y="6591"/>
                    </a:cubicBezTo>
                    <a:cubicBezTo>
                      <a:pt x="1262" y="2671"/>
                      <a:pt x="4951" y="1"/>
                      <a:pt x="8872" y="63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051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3" name="Google Shape;3773;p28"/>
            <p:cNvSpPr/>
            <p:nvPr/>
          </p:nvSpPr>
          <p:spPr>
            <a:xfrm rot="10800000">
              <a:off x="812625" y="4033831"/>
              <a:ext cx="238330" cy="239523"/>
            </a:xfrm>
            <a:custGeom>
              <a:avLst/>
              <a:gdLst/>
              <a:ahLst/>
              <a:cxnLst/>
              <a:rect l="l" t="t" r="r" b="b"/>
              <a:pathLst>
                <a:path w="6192" h="6223" fill="none" extrusionOk="0">
                  <a:moveTo>
                    <a:pt x="715" y="3353"/>
                  </a:moveTo>
                  <a:lnTo>
                    <a:pt x="715" y="3406"/>
                  </a:lnTo>
                  <a:lnTo>
                    <a:pt x="715" y="3437"/>
                  </a:lnTo>
                  <a:lnTo>
                    <a:pt x="715" y="3458"/>
                  </a:lnTo>
                  <a:cubicBezTo>
                    <a:pt x="715" y="3479"/>
                    <a:pt x="715" y="3490"/>
                    <a:pt x="725" y="3511"/>
                  </a:cubicBezTo>
                  <a:lnTo>
                    <a:pt x="725" y="3532"/>
                  </a:lnTo>
                  <a:lnTo>
                    <a:pt x="725" y="3542"/>
                  </a:lnTo>
                  <a:cubicBezTo>
                    <a:pt x="736" y="3584"/>
                    <a:pt x="736" y="3616"/>
                    <a:pt x="746" y="3658"/>
                  </a:cubicBezTo>
                  <a:cubicBezTo>
                    <a:pt x="746" y="3668"/>
                    <a:pt x="767" y="3689"/>
                    <a:pt x="767" y="3700"/>
                  </a:cubicBezTo>
                  <a:lnTo>
                    <a:pt x="147" y="4089"/>
                  </a:lnTo>
                  <a:lnTo>
                    <a:pt x="347" y="4551"/>
                  </a:lnTo>
                  <a:lnTo>
                    <a:pt x="1051" y="4383"/>
                  </a:lnTo>
                  <a:cubicBezTo>
                    <a:pt x="1083" y="4436"/>
                    <a:pt x="1114" y="4478"/>
                    <a:pt x="1146" y="4530"/>
                  </a:cubicBezTo>
                  <a:lnTo>
                    <a:pt x="1146" y="4541"/>
                  </a:lnTo>
                  <a:cubicBezTo>
                    <a:pt x="1156" y="4551"/>
                    <a:pt x="1156" y="4562"/>
                    <a:pt x="1167" y="4583"/>
                  </a:cubicBezTo>
                  <a:cubicBezTo>
                    <a:pt x="1167" y="4593"/>
                    <a:pt x="1188" y="4593"/>
                    <a:pt x="1188" y="4604"/>
                  </a:cubicBezTo>
                  <a:cubicBezTo>
                    <a:pt x="1188" y="4614"/>
                    <a:pt x="1198" y="4614"/>
                    <a:pt x="1198" y="4635"/>
                  </a:cubicBezTo>
                  <a:cubicBezTo>
                    <a:pt x="1209" y="4646"/>
                    <a:pt x="1219" y="4656"/>
                    <a:pt x="1219" y="4667"/>
                  </a:cubicBezTo>
                  <a:lnTo>
                    <a:pt x="1219" y="4667"/>
                  </a:lnTo>
                  <a:cubicBezTo>
                    <a:pt x="1262" y="4709"/>
                    <a:pt x="1304" y="4762"/>
                    <a:pt x="1346" y="4804"/>
                  </a:cubicBezTo>
                  <a:lnTo>
                    <a:pt x="1009" y="5455"/>
                  </a:lnTo>
                  <a:lnTo>
                    <a:pt x="1409" y="5750"/>
                  </a:lnTo>
                  <a:lnTo>
                    <a:pt x="1934" y="5245"/>
                  </a:lnTo>
                  <a:lnTo>
                    <a:pt x="2092" y="5329"/>
                  </a:lnTo>
                  <a:lnTo>
                    <a:pt x="2102" y="5329"/>
                  </a:lnTo>
                  <a:cubicBezTo>
                    <a:pt x="2113" y="5329"/>
                    <a:pt x="2134" y="5340"/>
                    <a:pt x="2144" y="5340"/>
                  </a:cubicBezTo>
                  <a:cubicBezTo>
                    <a:pt x="2155" y="5340"/>
                    <a:pt x="2155" y="5350"/>
                    <a:pt x="2165" y="5350"/>
                  </a:cubicBezTo>
                  <a:cubicBezTo>
                    <a:pt x="2186" y="5350"/>
                    <a:pt x="2186" y="5371"/>
                    <a:pt x="2197" y="5371"/>
                  </a:cubicBezTo>
                  <a:cubicBezTo>
                    <a:pt x="2208" y="5371"/>
                    <a:pt x="2218" y="5382"/>
                    <a:pt x="2239" y="5382"/>
                  </a:cubicBezTo>
                  <a:lnTo>
                    <a:pt x="2250" y="5382"/>
                  </a:lnTo>
                  <a:cubicBezTo>
                    <a:pt x="2302" y="5392"/>
                    <a:pt x="2355" y="5424"/>
                    <a:pt x="2418" y="5434"/>
                  </a:cubicBezTo>
                  <a:lnTo>
                    <a:pt x="2460" y="6170"/>
                  </a:lnTo>
                  <a:lnTo>
                    <a:pt x="2943" y="6223"/>
                  </a:lnTo>
                  <a:lnTo>
                    <a:pt x="3154" y="5529"/>
                  </a:lnTo>
                  <a:cubicBezTo>
                    <a:pt x="3206" y="5529"/>
                    <a:pt x="3269" y="5529"/>
                    <a:pt x="3322" y="5508"/>
                  </a:cubicBezTo>
                  <a:lnTo>
                    <a:pt x="3343" y="5508"/>
                  </a:lnTo>
                  <a:lnTo>
                    <a:pt x="3374" y="5508"/>
                  </a:lnTo>
                  <a:lnTo>
                    <a:pt x="3395" y="5508"/>
                  </a:lnTo>
                  <a:lnTo>
                    <a:pt x="3416" y="5508"/>
                  </a:lnTo>
                  <a:lnTo>
                    <a:pt x="3448" y="5508"/>
                  </a:lnTo>
                  <a:cubicBezTo>
                    <a:pt x="3458" y="5508"/>
                    <a:pt x="3469" y="5508"/>
                    <a:pt x="3500" y="5497"/>
                  </a:cubicBezTo>
                  <a:lnTo>
                    <a:pt x="3511" y="5497"/>
                  </a:lnTo>
                  <a:lnTo>
                    <a:pt x="3511" y="5497"/>
                  </a:lnTo>
                  <a:cubicBezTo>
                    <a:pt x="3563" y="5487"/>
                    <a:pt x="3627" y="5476"/>
                    <a:pt x="3679" y="5455"/>
                  </a:cubicBezTo>
                  <a:lnTo>
                    <a:pt x="4078" y="6075"/>
                  </a:lnTo>
                  <a:lnTo>
                    <a:pt x="4530" y="5876"/>
                  </a:lnTo>
                  <a:lnTo>
                    <a:pt x="4362" y="5172"/>
                  </a:lnTo>
                  <a:cubicBezTo>
                    <a:pt x="4373" y="5161"/>
                    <a:pt x="4394" y="5161"/>
                    <a:pt x="4404" y="5140"/>
                  </a:cubicBezTo>
                  <a:cubicBezTo>
                    <a:pt x="4425" y="5119"/>
                    <a:pt x="4467" y="5108"/>
                    <a:pt x="4499" y="5077"/>
                  </a:cubicBezTo>
                  <a:cubicBezTo>
                    <a:pt x="4499" y="5077"/>
                    <a:pt x="4509" y="5077"/>
                    <a:pt x="4509" y="5066"/>
                  </a:cubicBezTo>
                  <a:lnTo>
                    <a:pt x="4509" y="5066"/>
                  </a:lnTo>
                  <a:lnTo>
                    <a:pt x="4509" y="5066"/>
                  </a:lnTo>
                  <a:cubicBezTo>
                    <a:pt x="4520" y="5056"/>
                    <a:pt x="4530" y="5056"/>
                    <a:pt x="4551" y="5035"/>
                  </a:cubicBezTo>
                  <a:cubicBezTo>
                    <a:pt x="4562" y="5035"/>
                    <a:pt x="4562" y="5024"/>
                    <a:pt x="4573" y="5024"/>
                  </a:cubicBezTo>
                  <a:cubicBezTo>
                    <a:pt x="4583" y="5024"/>
                    <a:pt x="4583" y="5014"/>
                    <a:pt x="4604" y="5014"/>
                  </a:cubicBezTo>
                  <a:lnTo>
                    <a:pt x="4615" y="5014"/>
                  </a:lnTo>
                  <a:lnTo>
                    <a:pt x="4636" y="4982"/>
                  </a:lnTo>
                  <a:lnTo>
                    <a:pt x="4636" y="4982"/>
                  </a:lnTo>
                  <a:cubicBezTo>
                    <a:pt x="4678" y="4951"/>
                    <a:pt x="4730" y="4909"/>
                    <a:pt x="4772" y="4867"/>
                  </a:cubicBezTo>
                  <a:lnTo>
                    <a:pt x="5424" y="5193"/>
                  </a:lnTo>
                  <a:lnTo>
                    <a:pt x="5718" y="4804"/>
                  </a:lnTo>
                  <a:lnTo>
                    <a:pt x="5214" y="4278"/>
                  </a:lnTo>
                  <a:lnTo>
                    <a:pt x="5298" y="4120"/>
                  </a:lnTo>
                  <a:lnTo>
                    <a:pt x="5298" y="4110"/>
                  </a:lnTo>
                  <a:cubicBezTo>
                    <a:pt x="5298" y="4089"/>
                    <a:pt x="5308" y="4078"/>
                    <a:pt x="5308" y="4068"/>
                  </a:cubicBezTo>
                  <a:cubicBezTo>
                    <a:pt x="5308" y="4057"/>
                    <a:pt x="5319" y="4057"/>
                    <a:pt x="5319" y="4036"/>
                  </a:cubicBezTo>
                  <a:cubicBezTo>
                    <a:pt x="5319" y="4026"/>
                    <a:pt x="5340" y="4026"/>
                    <a:pt x="5340" y="4015"/>
                  </a:cubicBezTo>
                  <a:cubicBezTo>
                    <a:pt x="5340" y="4005"/>
                    <a:pt x="5350" y="3984"/>
                    <a:pt x="5350" y="3973"/>
                  </a:cubicBezTo>
                  <a:lnTo>
                    <a:pt x="5350" y="3963"/>
                  </a:lnTo>
                  <a:cubicBezTo>
                    <a:pt x="5361" y="3910"/>
                    <a:pt x="5392" y="3858"/>
                    <a:pt x="5403" y="3795"/>
                  </a:cubicBezTo>
                  <a:lnTo>
                    <a:pt x="6139" y="3753"/>
                  </a:lnTo>
                  <a:lnTo>
                    <a:pt x="6191" y="3269"/>
                  </a:lnTo>
                  <a:lnTo>
                    <a:pt x="5497" y="3059"/>
                  </a:lnTo>
                  <a:cubicBezTo>
                    <a:pt x="5497" y="3006"/>
                    <a:pt x="5497" y="2933"/>
                    <a:pt x="5476" y="2880"/>
                  </a:cubicBezTo>
                  <a:lnTo>
                    <a:pt x="5476" y="2870"/>
                  </a:lnTo>
                  <a:lnTo>
                    <a:pt x="5476" y="2817"/>
                  </a:lnTo>
                  <a:lnTo>
                    <a:pt x="5476" y="2796"/>
                  </a:lnTo>
                  <a:lnTo>
                    <a:pt x="5476" y="2764"/>
                  </a:lnTo>
                  <a:cubicBezTo>
                    <a:pt x="5476" y="2754"/>
                    <a:pt x="5476" y="2743"/>
                    <a:pt x="5466" y="2712"/>
                  </a:cubicBezTo>
                  <a:lnTo>
                    <a:pt x="5466" y="2701"/>
                  </a:lnTo>
                  <a:cubicBezTo>
                    <a:pt x="5455" y="2649"/>
                    <a:pt x="5445" y="2586"/>
                    <a:pt x="5424" y="2533"/>
                  </a:cubicBezTo>
                  <a:lnTo>
                    <a:pt x="6044" y="2134"/>
                  </a:lnTo>
                  <a:lnTo>
                    <a:pt x="5844" y="1671"/>
                  </a:lnTo>
                  <a:lnTo>
                    <a:pt x="5140" y="1850"/>
                  </a:lnTo>
                  <a:cubicBezTo>
                    <a:pt x="5109" y="1797"/>
                    <a:pt x="5077" y="1755"/>
                    <a:pt x="5046" y="1703"/>
                  </a:cubicBezTo>
                  <a:lnTo>
                    <a:pt x="5046" y="1692"/>
                  </a:lnTo>
                  <a:cubicBezTo>
                    <a:pt x="5035" y="1671"/>
                    <a:pt x="5035" y="1661"/>
                    <a:pt x="5024" y="1650"/>
                  </a:cubicBezTo>
                  <a:cubicBezTo>
                    <a:pt x="5024" y="1640"/>
                    <a:pt x="5003" y="1640"/>
                    <a:pt x="5003" y="1619"/>
                  </a:cubicBezTo>
                  <a:cubicBezTo>
                    <a:pt x="5003" y="1608"/>
                    <a:pt x="4993" y="1608"/>
                    <a:pt x="4993" y="1598"/>
                  </a:cubicBezTo>
                  <a:cubicBezTo>
                    <a:pt x="4982" y="1587"/>
                    <a:pt x="4972" y="1566"/>
                    <a:pt x="4972" y="1556"/>
                  </a:cubicBezTo>
                  <a:lnTo>
                    <a:pt x="4972" y="1556"/>
                  </a:lnTo>
                  <a:cubicBezTo>
                    <a:pt x="4930" y="1514"/>
                    <a:pt x="4888" y="1461"/>
                    <a:pt x="4846" y="1430"/>
                  </a:cubicBezTo>
                  <a:lnTo>
                    <a:pt x="5182" y="767"/>
                  </a:lnTo>
                  <a:lnTo>
                    <a:pt x="4783" y="484"/>
                  </a:lnTo>
                  <a:lnTo>
                    <a:pt x="4257" y="978"/>
                  </a:lnTo>
                  <a:lnTo>
                    <a:pt x="4100" y="904"/>
                  </a:lnTo>
                  <a:lnTo>
                    <a:pt x="4089" y="904"/>
                  </a:lnTo>
                  <a:cubicBezTo>
                    <a:pt x="4078" y="904"/>
                    <a:pt x="4057" y="883"/>
                    <a:pt x="4047" y="883"/>
                  </a:cubicBezTo>
                  <a:cubicBezTo>
                    <a:pt x="4036" y="883"/>
                    <a:pt x="4036" y="872"/>
                    <a:pt x="4026" y="872"/>
                  </a:cubicBezTo>
                  <a:cubicBezTo>
                    <a:pt x="4005" y="872"/>
                    <a:pt x="4005" y="862"/>
                    <a:pt x="3994" y="862"/>
                  </a:cubicBezTo>
                  <a:cubicBezTo>
                    <a:pt x="3984" y="862"/>
                    <a:pt x="3973" y="841"/>
                    <a:pt x="3952" y="841"/>
                  </a:cubicBezTo>
                  <a:lnTo>
                    <a:pt x="3942" y="841"/>
                  </a:lnTo>
                  <a:cubicBezTo>
                    <a:pt x="3889" y="830"/>
                    <a:pt x="3837" y="809"/>
                    <a:pt x="3774" y="788"/>
                  </a:cubicBezTo>
                  <a:lnTo>
                    <a:pt x="3732" y="53"/>
                  </a:lnTo>
                  <a:lnTo>
                    <a:pt x="3248" y="0"/>
                  </a:lnTo>
                  <a:lnTo>
                    <a:pt x="3038" y="704"/>
                  </a:lnTo>
                  <a:cubicBezTo>
                    <a:pt x="2985" y="704"/>
                    <a:pt x="2922" y="704"/>
                    <a:pt x="2870" y="715"/>
                  </a:cubicBezTo>
                  <a:lnTo>
                    <a:pt x="2849" y="715"/>
                  </a:lnTo>
                  <a:lnTo>
                    <a:pt x="2817" y="715"/>
                  </a:lnTo>
                  <a:lnTo>
                    <a:pt x="2796" y="715"/>
                  </a:lnTo>
                  <a:lnTo>
                    <a:pt x="2775" y="715"/>
                  </a:lnTo>
                  <a:lnTo>
                    <a:pt x="2744" y="715"/>
                  </a:lnTo>
                  <a:cubicBezTo>
                    <a:pt x="2733" y="715"/>
                    <a:pt x="2723" y="715"/>
                    <a:pt x="2691" y="725"/>
                  </a:cubicBezTo>
                  <a:lnTo>
                    <a:pt x="2681" y="725"/>
                  </a:lnTo>
                  <a:lnTo>
                    <a:pt x="2681" y="725"/>
                  </a:lnTo>
                  <a:cubicBezTo>
                    <a:pt x="2628" y="736"/>
                    <a:pt x="2565" y="757"/>
                    <a:pt x="2512" y="767"/>
                  </a:cubicBezTo>
                  <a:lnTo>
                    <a:pt x="2113" y="147"/>
                  </a:lnTo>
                  <a:lnTo>
                    <a:pt x="1661" y="347"/>
                  </a:lnTo>
                  <a:lnTo>
                    <a:pt x="1829" y="1051"/>
                  </a:lnTo>
                  <a:cubicBezTo>
                    <a:pt x="1777" y="1083"/>
                    <a:pt x="1735" y="1125"/>
                    <a:pt x="1682" y="1146"/>
                  </a:cubicBezTo>
                  <a:lnTo>
                    <a:pt x="1682" y="1146"/>
                  </a:lnTo>
                  <a:lnTo>
                    <a:pt x="1682" y="1146"/>
                  </a:lnTo>
                  <a:cubicBezTo>
                    <a:pt x="1671" y="1156"/>
                    <a:pt x="1661" y="1156"/>
                    <a:pt x="1640" y="1177"/>
                  </a:cubicBezTo>
                  <a:cubicBezTo>
                    <a:pt x="1629" y="1177"/>
                    <a:pt x="1629" y="1188"/>
                    <a:pt x="1619" y="1188"/>
                  </a:cubicBezTo>
                  <a:cubicBezTo>
                    <a:pt x="1608" y="1188"/>
                    <a:pt x="1608" y="1198"/>
                    <a:pt x="1587" y="1198"/>
                  </a:cubicBezTo>
                  <a:lnTo>
                    <a:pt x="1577" y="1198"/>
                  </a:lnTo>
                  <a:lnTo>
                    <a:pt x="1556" y="1230"/>
                  </a:lnTo>
                  <a:lnTo>
                    <a:pt x="1556" y="1230"/>
                  </a:lnTo>
                  <a:cubicBezTo>
                    <a:pt x="1514" y="1261"/>
                    <a:pt x="1461" y="1303"/>
                    <a:pt x="1419" y="1345"/>
                  </a:cubicBezTo>
                  <a:lnTo>
                    <a:pt x="767" y="1020"/>
                  </a:lnTo>
                  <a:lnTo>
                    <a:pt x="473" y="1409"/>
                  </a:lnTo>
                  <a:lnTo>
                    <a:pt x="978" y="1934"/>
                  </a:lnTo>
                  <a:lnTo>
                    <a:pt x="894" y="2092"/>
                  </a:lnTo>
                  <a:lnTo>
                    <a:pt x="894" y="2113"/>
                  </a:lnTo>
                  <a:cubicBezTo>
                    <a:pt x="894" y="2123"/>
                    <a:pt x="883" y="2134"/>
                    <a:pt x="883" y="2144"/>
                  </a:cubicBezTo>
                  <a:lnTo>
                    <a:pt x="883" y="2144"/>
                  </a:lnTo>
                  <a:lnTo>
                    <a:pt x="883" y="2144"/>
                  </a:lnTo>
                  <a:cubicBezTo>
                    <a:pt x="883" y="2165"/>
                    <a:pt x="883" y="2165"/>
                    <a:pt x="862" y="2176"/>
                  </a:cubicBezTo>
                  <a:cubicBezTo>
                    <a:pt x="862" y="2186"/>
                    <a:pt x="852" y="2186"/>
                    <a:pt x="852" y="2197"/>
                  </a:cubicBezTo>
                  <a:cubicBezTo>
                    <a:pt x="852" y="2218"/>
                    <a:pt x="841" y="2228"/>
                    <a:pt x="841" y="2239"/>
                  </a:cubicBezTo>
                  <a:lnTo>
                    <a:pt x="841" y="2249"/>
                  </a:lnTo>
                  <a:cubicBezTo>
                    <a:pt x="831" y="2302"/>
                    <a:pt x="799" y="2355"/>
                    <a:pt x="789" y="2428"/>
                  </a:cubicBezTo>
                  <a:lnTo>
                    <a:pt x="53" y="2460"/>
                  </a:lnTo>
                  <a:lnTo>
                    <a:pt x="0" y="2954"/>
                  </a:lnTo>
                  <a:lnTo>
                    <a:pt x="694" y="3164"/>
                  </a:lnTo>
                  <a:cubicBezTo>
                    <a:pt x="694" y="3237"/>
                    <a:pt x="694" y="3290"/>
                    <a:pt x="715" y="3353"/>
                  </a:cubicBezTo>
                  <a:close/>
                  <a:moveTo>
                    <a:pt x="2271" y="1303"/>
                  </a:moveTo>
                  <a:cubicBezTo>
                    <a:pt x="2292" y="1303"/>
                    <a:pt x="2302" y="1293"/>
                    <a:pt x="2313" y="1293"/>
                  </a:cubicBezTo>
                  <a:cubicBezTo>
                    <a:pt x="2323" y="1293"/>
                    <a:pt x="2344" y="1282"/>
                    <a:pt x="2355" y="1282"/>
                  </a:cubicBezTo>
                  <a:lnTo>
                    <a:pt x="2365" y="1282"/>
                  </a:lnTo>
                  <a:cubicBezTo>
                    <a:pt x="2659" y="1167"/>
                    <a:pt x="2975" y="1125"/>
                    <a:pt x="3269" y="1146"/>
                  </a:cubicBezTo>
                  <a:lnTo>
                    <a:pt x="3290" y="1146"/>
                  </a:lnTo>
                  <a:lnTo>
                    <a:pt x="3322" y="1146"/>
                  </a:lnTo>
                  <a:lnTo>
                    <a:pt x="3364" y="1146"/>
                  </a:lnTo>
                  <a:lnTo>
                    <a:pt x="3374" y="1146"/>
                  </a:lnTo>
                  <a:cubicBezTo>
                    <a:pt x="3679" y="1188"/>
                    <a:pt x="3984" y="1303"/>
                    <a:pt x="4236" y="1493"/>
                  </a:cubicBezTo>
                  <a:lnTo>
                    <a:pt x="4247" y="1493"/>
                  </a:lnTo>
                  <a:cubicBezTo>
                    <a:pt x="4257" y="1503"/>
                    <a:pt x="4268" y="1503"/>
                    <a:pt x="4289" y="1514"/>
                  </a:cubicBezTo>
                  <a:cubicBezTo>
                    <a:pt x="4299" y="1535"/>
                    <a:pt x="4310" y="1535"/>
                    <a:pt x="4310" y="1545"/>
                  </a:cubicBezTo>
                  <a:lnTo>
                    <a:pt x="4320" y="1545"/>
                  </a:lnTo>
                  <a:cubicBezTo>
                    <a:pt x="4573" y="1745"/>
                    <a:pt x="4762" y="1976"/>
                    <a:pt x="4888" y="2270"/>
                  </a:cubicBezTo>
                  <a:lnTo>
                    <a:pt x="4888" y="2281"/>
                  </a:lnTo>
                  <a:cubicBezTo>
                    <a:pt x="4888" y="2291"/>
                    <a:pt x="4898" y="2302"/>
                    <a:pt x="4898" y="2323"/>
                  </a:cubicBezTo>
                  <a:cubicBezTo>
                    <a:pt x="4898" y="2333"/>
                    <a:pt x="4919" y="2344"/>
                    <a:pt x="4919" y="2355"/>
                  </a:cubicBezTo>
                  <a:lnTo>
                    <a:pt x="4919" y="2376"/>
                  </a:lnTo>
                  <a:cubicBezTo>
                    <a:pt x="5035" y="2659"/>
                    <a:pt x="5077" y="2975"/>
                    <a:pt x="5046" y="3280"/>
                  </a:cubicBezTo>
                  <a:lnTo>
                    <a:pt x="5046" y="3290"/>
                  </a:lnTo>
                  <a:lnTo>
                    <a:pt x="5046" y="3332"/>
                  </a:lnTo>
                  <a:lnTo>
                    <a:pt x="5046" y="3364"/>
                  </a:lnTo>
                  <a:lnTo>
                    <a:pt x="5046" y="3385"/>
                  </a:lnTo>
                  <a:cubicBezTo>
                    <a:pt x="5003" y="3679"/>
                    <a:pt x="4888" y="3984"/>
                    <a:pt x="4709" y="4236"/>
                  </a:cubicBezTo>
                  <a:lnTo>
                    <a:pt x="4709" y="4247"/>
                  </a:lnTo>
                  <a:cubicBezTo>
                    <a:pt x="4688" y="4268"/>
                    <a:pt x="4688" y="4278"/>
                    <a:pt x="4678" y="4278"/>
                  </a:cubicBezTo>
                  <a:cubicBezTo>
                    <a:pt x="4667" y="4289"/>
                    <a:pt x="4667" y="4299"/>
                    <a:pt x="4657" y="4320"/>
                  </a:cubicBezTo>
                  <a:lnTo>
                    <a:pt x="4657" y="4331"/>
                  </a:lnTo>
                  <a:cubicBezTo>
                    <a:pt x="4457" y="4583"/>
                    <a:pt x="4215" y="4762"/>
                    <a:pt x="3931" y="4888"/>
                  </a:cubicBezTo>
                  <a:lnTo>
                    <a:pt x="3921" y="4888"/>
                  </a:lnTo>
                  <a:cubicBezTo>
                    <a:pt x="3900" y="4888"/>
                    <a:pt x="3889" y="4909"/>
                    <a:pt x="3879" y="4909"/>
                  </a:cubicBezTo>
                  <a:cubicBezTo>
                    <a:pt x="3868" y="4909"/>
                    <a:pt x="3847" y="4919"/>
                    <a:pt x="3837" y="4919"/>
                  </a:cubicBezTo>
                  <a:lnTo>
                    <a:pt x="3826" y="4919"/>
                  </a:lnTo>
                  <a:cubicBezTo>
                    <a:pt x="3532" y="5035"/>
                    <a:pt x="3217" y="5077"/>
                    <a:pt x="2922" y="5056"/>
                  </a:cubicBezTo>
                  <a:lnTo>
                    <a:pt x="2901" y="5056"/>
                  </a:lnTo>
                  <a:lnTo>
                    <a:pt x="2870" y="5056"/>
                  </a:lnTo>
                  <a:lnTo>
                    <a:pt x="2828" y="5056"/>
                  </a:lnTo>
                  <a:lnTo>
                    <a:pt x="2817" y="5056"/>
                  </a:lnTo>
                  <a:cubicBezTo>
                    <a:pt x="2512" y="5014"/>
                    <a:pt x="2208" y="4888"/>
                    <a:pt x="1955" y="4709"/>
                  </a:cubicBezTo>
                  <a:lnTo>
                    <a:pt x="1945" y="4709"/>
                  </a:lnTo>
                  <a:cubicBezTo>
                    <a:pt x="1934" y="4699"/>
                    <a:pt x="1924" y="4699"/>
                    <a:pt x="1924" y="4677"/>
                  </a:cubicBezTo>
                  <a:cubicBezTo>
                    <a:pt x="1903" y="4667"/>
                    <a:pt x="1892" y="4667"/>
                    <a:pt x="1892" y="4656"/>
                  </a:cubicBezTo>
                  <a:lnTo>
                    <a:pt x="1882" y="4656"/>
                  </a:lnTo>
                  <a:cubicBezTo>
                    <a:pt x="1629" y="4457"/>
                    <a:pt x="1451" y="4226"/>
                    <a:pt x="1314" y="3931"/>
                  </a:cubicBezTo>
                  <a:lnTo>
                    <a:pt x="1314" y="3921"/>
                  </a:lnTo>
                  <a:cubicBezTo>
                    <a:pt x="1314" y="3910"/>
                    <a:pt x="1304" y="3889"/>
                    <a:pt x="1304" y="3879"/>
                  </a:cubicBezTo>
                  <a:cubicBezTo>
                    <a:pt x="1304" y="3868"/>
                    <a:pt x="1293" y="3858"/>
                    <a:pt x="1293" y="3837"/>
                  </a:cubicBezTo>
                  <a:lnTo>
                    <a:pt x="1293" y="3826"/>
                  </a:lnTo>
                  <a:cubicBezTo>
                    <a:pt x="1167" y="3542"/>
                    <a:pt x="1135" y="3227"/>
                    <a:pt x="1156" y="2922"/>
                  </a:cubicBezTo>
                  <a:lnTo>
                    <a:pt x="1156" y="2912"/>
                  </a:lnTo>
                  <a:lnTo>
                    <a:pt x="1156" y="2870"/>
                  </a:lnTo>
                  <a:lnTo>
                    <a:pt x="1156" y="2828"/>
                  </a:lnTo>
                  <a:lnTo>
                    <a:pt x="1156" y="2817"/>
                  </a:lnTo>
                  <a:cubicBezTo>
                    <a:pt x="1198" y="2512"/>
                    <a:pt x="1314" y="2218"/>
                    <a:pt x="1503" y="1966"/>
                  </a:cubicBezTo>
                  <a:lnTo>
                    <a:pt x="1503" y="1955"/>
                  </a:lnTo>
                  <a:cubicBezTo>
                    <a:pt x="1514" y="1934"/>
                    <a:pt x="1514" y="1924"/>
                    <a:pt x="1524" y="1913"/>
                  </a:cubicBezTo>
                  <a:cubicBezTo>
                    <a:pt x="1535" y="1903"/>
                    <a:pt x="1535" y="1882"/>
                    <a:pt x="1556" y="1882"/>
                  </a:cubicBezTo>
                  <a:lnTo>
                    <a:pt x="1556" y="1871"/>
                  </a:lnTo>
                  <a:cubicBezTo>
                    <a:pt x="1735" y="1640"/>
                    <a:pt x="1987" y="1440"/>
                    <a:pt x="2271" y="130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51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8"/>
            <p:cNvSpPr/>
            <p:nvPr/>
          </p:nvSpPr>
          <p:spPr>
            <a:xfrm rot="10800000">
              <a:off x="1127298" y="4335219"/>
              <a:ext cx="238336" cy="251588"/>
            </a:xfrm>
            <a:custGeom>
              <a:avLst/>
              <a:gdLst/>
              <a:ahLst/>
              <a:cxnLst/>
              <a:rect l="l" t="t" r="r" b="b"/>
              <a:pathLst>
                <a:path w="3417" h="3607" extrusionOk="0">
                  <a:moveTo>
                    <a:pt x="1745" y="978"/>
                  </a:moveTo>
                  <a:cubicBezTo>
                    <a:pt x="1882" y="978"/>
                    <a:pt x="2008" y="1020"/>
                    <a:pt x="2123" y="1083"/>
                  </a:cubicBezTo>
                  <a:cubicBezTo>
                    <a:pt x="2123" y="1083"/>
                    <a:pt x="2144" y="1083"/>
                    <a:pt x="2144" y="1094"/>
                  </a:cubicBezTo>
                  <a:cubicBezTo>
                    <a:pt x="2144" y="1094"/>
                    <a:pt x="2155" y="1094"/>
                    <a:pt x="2155" y="1104"/>
                  </a:cubicBezTo>
                  <a:cubicBezTo>
                    <a:pt x="2271" y="1178"/>
                    <a:pt x="2365" y="1283"/>
                    <a:pt x="2428" y="1388"/>
                  </a:cubicBezTo>
                  <a:cubicBezTo>
                    <a:pt x="2428" y="1388"/>
                    <a:pt x="2428" y="1399"/>
                    <a:pt x="2439" y="1399"/>
                  </a:cubicBezTo>
                  <a:cubicBezTo>
                    <a:pt x="2439" y="1399"/>
                    <a:pt x="2439" y="1409"/>
                    <a:pt x="2460" y="1409"/>
                  </a:cubicBezTo>
                  <a:cubicBezTo>
                    <a:pt x="2523" y="1525"/>
                    <a:pt x="2544" y="1661"/>
                    <a:pt x="2544" y="1788"/>
                  </a:cubicBezTo>
                  <a:lnTo>
                    <a:pt x="2544" y="1809"/>
                  </a:lnTo>
                  <a:lnTo>
                    <a:pt x="2544" y="1819"/>
                  </a:lnTo>
                  <a:cubicBezTo>
                    <a:pt x="2544" y="1945"/>
                    <a:pt x="2512" y="2082"/>
                    <a:pt x="2439" y="2198"/>
                  </a:cubicBezTo>
                  <a:cubicBezTo>
                    <a:pt x="2439" y="2198"/>
                    <a:pt x="2439" y="2208"/>
                    <a:pt x="2428" y="2208"/>
                  </a:cubicBezTo>
                  <a:cubicBezTo>
                    <a:pt x="2428" y="2208"/>
                    <a:pt x="2428" y="2229"/>
                    <a:pt x="2418" y="2229"/>
                  </a:cubicBezTo>
                  <a:cubicBezTo>
                    <a:pt x="2355" y="2345"/>
                    <a:pt x="2249" y="2439"/>
                    <a:pt x="2144" y="2502"/>
                  </a:cubicBezTo>
                  <a:cubicBezTo>
                    <a:pt x="2144" y="2502"/>
                    <a:pt x="2123" y="2502"/>
                    <a:pt x="2123" y="2513"/>
                  </a:cubicBezTo>
                  <a:cubicBezTo>
                    <a:pt x="2123" y="2513"/>
                    <a:pt x="2113" y="2513"/>
                    <a:pt x="2113" y="2523"/>
                  </a:cubicBezTo>
                  <a:cubicBezTo>
                    <a:pt x="1997" y="2597"/>
                    <a:pt x="1861" y="2618"/>
                    <a:pt x="1734" y="2618"/>
                  </a:cubicBezTo>
                  <a:lnTo>
                    <a:pt x="1703" y="2618"/>
                  </a:lnTo>
                  <a:cubicBezTo>
                    <a:pt x="1577" y="2618"/>
                    <a:pt x="1440" y="2576"/>
                    <a:pt x="1325" y="2513"/>
                  </a:cubicBezTo>
                  <a:cubicBezTo>
                    <a:pt x="1325" y="2513"/>
                    <a:pt x="1314" y="2513"/>
                    <a:pt x="1314" y="2502"/>
                  </a:cubicBezTo>
                  <a:cubicBezTo>
                    <a:pt x="1314" y="2502"/>
                    <a:pt x="1293" y="2502"/>
                    <a:pt x="1293" y="2492"/>
                  </a:cubicBezTo>
                  <a:cubicBezTo>
                    <a:pt x="1177" y="2418"/>
                    <a:pt x="1083" y="2313"/>
                    <a:pt x="1020" y="2208"/>
                  </a:cubicBezTo>
                  <a:cubicBezTo>
                    <a:pt x="1020" y="2208"/>
                    <a:pt x="1020" y="2198"/>
                    <a:pt x="1009" y="2198"/>
                  </a:cubicBezTo>
                  <a:cubicBezTo>
                    <a:pt x="1009" y="2198"/>
                    <a:pt x="1009" y="2187"/>
                    <a:pt x="999" y="2187"/>
                  </a:cubicBezTo>
                  <a:cubicBezTo>
                    <a:pt x="925" y="2071"/>
                    <a:pt x="904" y="1935"/>
                    <a:pt x="904" y="1809"/>
                  </a:cubicBezTo>
                  <a:lnTo>
                    <a:pt x="904" y="1788"/>
                  </a:lnTo>
                  <a:lnTo>
                    <a:pt x="904" y="1777"/>
                  </a:lnTo>
                  <a:cubicBezTo>
                    <a:pt x="904" y="1651"/>
                    <a:pt x="946" y="1514"/>
                    <a:pt x="1009" y="1399"/>
                  </a:cubicBezTo>
                  <a:cubicBezTo>
                    <a:pt x="1009" y="1399"/>
                    <a:pt x="1009" y="1388"/>
                    <a:pt x="1020" y="1388"/>
                  </a:cubicBezTo>
                  <a:cubicBezTo>
                    <a:pt x="1020" y="1388"/>
                    <a:pt x="1020" y="1367"/>
                    <a:pt x="1030" y="1367"/>
                  </a:cubicBezTo>
                  <a:cubicBezTo>
                    <a:pt x="1104" y="1252"/>
                    <a:pt x="1209" y="1157"/>
                    <a:pt x="1314" y="1094"/>
                  </a:cubicBezTo>
                  <a:cubicBezTo>
                    <a:pt x="1314" y="1094"/>
                    <a:pt x="1325" y="1094"/>
                    <a:pt x="1325" y="1083"/>
                  </a:cubicBezTo>
                  <a:lnTo>
                    <a:pt x="1335" y="1083"/>
                  </a:lnTo>
                  <a:cubicBezTo>
                    <a:pt x="1461" y="1020"/>
                    <a:pt x="1587" y="989"/>
                    <a:pt x="1724" y="978"/>
                  </a:cubicBezTo>
                  <a:close/>
                  <a:moveTo>
                    <a:pt x="1419" y="1"/>
                  </a:moveTo>
                  <a:lnTo>
                    <a:pt x="1282" y="526"/>
                  </a:lnTo>
                  <a:cubicBezTo>
                    <a:pt x="1240" y="547"/>
                    <a:pt x="1198" y="558"/>
                    <a:pt x="1156" y="579"/>
                  </a:cubicBezTo>
                  <a:cubicBezTo>
                    <a:pt x="1125" y="600"/>
                    <a:pt x="1083" y="610"/>
                    <a:pt x="1062" y="621"/>
                  </a:cubicBezTo>
                  <a:cubicBezTo>
                    <a:pt x="1051" y="621"/>
                    <a:pt x="1051" y="631"/>
                    <a:pt x="1041" y="631"/>
                  </a:cubicBezTo>
                  <a:lnTo>
                    <a:pt x="1020" y="652"/>
                  </a:lnTo>
                  <a:cubicBezTo>
                    <a:pt x="957" y="684"/>
                    <a:pt x="894" y="737"/>
                    <a:pt x="820" y="789"/>
                  </a:cubicBezTo>
                  <a:lnTo>
                    <a:pt x="294" y="631"/>
                  </a:lnTo>
                  <a:lnTo>
                    <a:pt x="0" y="1146"/>
                  </a:lnTo>
                  <a:lnTo>
                    <a:pt x="389" y="1525"/>
                  </a:lnTo>
                  <a:cubicBezTo>
                    <a:pt x="410" y="1556"/>
                    <a:pt x="410" y="1577"/>
                    <a:pt x="389" y="1609"/>
                  </a:cubicBezTo>
                  <a:cubicBezTo>
                    <a:pt x="389" y="1630"/>
                    <a:pt x="389" y="1651"/>
                    <a:pt x="379" y="1672"/>
                  </a:cubicBezTo>
                  <a:lnTo>
                    <a:pt x="379" y="1704"/>
                  </a:lnTo>
                  <a:lnTo>
                    <a:pt x="379" y="1767"/>
                  </a:lnTo>
                  <a:lnTo>
                    <a:pt x="379" y="1777"/>
                  </a:lnTo>
                  <a:lnTo>
                    <a:pt x="379" y="1809"/>
                  </a:lnTo>
                  <a:lnTo>
                    <a:pt x="379" y="1830"/>
                  </a:lnTo>
                  <a:cubicBezTo>
                    <a:pt x="379" y="1914"/>
                    <a:pt x="389" y="1987"/>
                    <a:pt x="410" y="2082"/>
                  </a:cubicBezTo>
                  <a:lnTo>
                    <a:pt x="0" y="2450"/>
                  </a:lnTo>
                  <a:lnTo>
                    <a:pt x="284" y="2975"/>
                  </a:lnTo>
                  <a:lnTo>
                    <a:pt x="809" y="2818"/>
                  </a:lnTo>
                  <a:lnTo>
                    <a:pt x="862" y="2870"/>
                  </a:lnTo>
                  <a:cubicBezTo>
                    <a:pt x="873" y="2881"/>
                    <a:pt x="904" y="2891"/>
                    <a:pt x="915" y="2912"/>
                  </a:cubicBezTo>
                  <a:cubicBezTo>
                    <a:pt x="925" y="2912"/>
                    <a:pt x="925" y="2923"/>
                    <a:pt x="946" y="2923"/>
                  </a:cubicBezTo>
                  <a:cubicBezTo>
                    <a:pt x="957" y="2933"/>
                    <a:pt x="978" y="2944"/>
                    <a:pt x="999" y="2965"/>
                  </a:cubicBezTo>
                  <a:cubicBezTo>
                    <a:pt x="1009" y="2965"/>
                    <a:pt x="1009" y="2975"/>
                    <a:pt x="1020" y="2975"/>
                  </a:cubicBezTo>
                  <a:cubicBezTo>
                    <a:pt x="1030" y="2975"/>
                    <a:pt x="1030" y="2986"/>
                    <a:pt x="1051" y="2986"/>
                  </a:cubicBezTo>
                  <a:cubicBezTo>
                    <a:pt x="1072" y="2996"/>
                    <a:pt x="1104" y="3017"/>
                    <a:pt x="1135" y="3028"/>
                  </a:cubicBezTo>
                  <a:cubicBezTo>
                    <a:pt x="1177" y="3049"/>
                    <a:pt x="1230" y="3070"/>
                    <a:pt x="1272" y="3080"/>
                  </a:cubicBezTo>
                  <a:lnTo>
                    <a:pt x="1388" y="3606"/>
                  </a:lnTo>
                  <a:lnTo>
                    <a:pt x="1997" y="3606"/>
                  </a:lnTo>
                  <a:lnTo>
                    <a:pt x="2123" y="3080"/>
                  </a:lnTo>
                  <a:cubicBezTo>
                    <a:pt x="2165" y="3070"/>
                    <a:pt x="2218" y="3049"/>
                    <a:pt x="2260" y="3028"/>
                  </a:cubicBezTo>
                  <a:cubicBezTo>
                    <a:pt x="2281" y="3017"/>
                    <a:pt x="2323" y="2996"/>
                    <a:pt x="2344" y="2986"/>
                  </a:cubicBezTo>
                  <a:cubicBezTo>
                    <a:pt x="2365" y="2986"/>
                    <a:pt x="2365" y="2975"/>
                    <a:pt x="2376" y="2975"/>
                  </a:cubicBezTo>
                  <a:lnTo>
                    <a:pt x="2386" y="2965"/>
                  </a:lnTo>
                  <a:cubicBezTo>
                    <a:pt x="2397" y="2944"/>
                    <a:pt x="2418" y="2944"/>
                    <a:pt x="2428" y="2933"/>
                  </a:cubicBezTo>
                  <a:cubicBezTo>
                    <a:pt x="2439" y="2933"/>
                    <a:pt x="2439" y="2923"/>
                    <a:pt x="2449" y="2923"/>
                  </a:cubicBezTo>
                  <a:cubicBezTo>
                    <a:pt x="2502" y="2891"/>
                    <a:pt x="2544" y="2860"/>
                    <a:pt x="2586" y="2818"/>
                  </a:cubicBezTo>
                  <a:lnTo>
                    <a:pt x="3111" y="2975"/>
                  </a:lnTo>
                  <a:lnTo>
                    <a:pt x="3416" y="2460"/>
                  </a:lnTo>
                  <a:lnTo>
                    <a:pt x="3017" y="2082"/>
                  </a:lnTo>
                  <a:cubicBezTo>
                    <a:pt x="3027" y="2040"/>
                    <a:pt x="3027" y="2019"/>
                    <a:pt x="3027" y="1977"/>
                  </a:cubicBezTo>
                  <a:lnTo>
                    <a:pt x="3027" y="1935"/>
                  </a:lnTo>
                  <a:lnTo>
                    <a:pt x="3027" y="1872"/>
                  </a:lnTo>
                  <a:lnTo>
                    <a:pt x="3027" y="1830"/>
                  </a:lnTo>
                  <a:lnTo>
                    <a:pt x="3027" y="1809"/>
                  </a:lnTo>
                  <a:lnTo>
                    <a:pt x="3027" y="1777"/>
                  </a:lnTo>
                  <a:cubicBezTo>
                    <a:pt x="3027" y="1704"/>
                    <a:pt x="3017" y="1619"/>
                    <a:pt x="3006" y="1525"/>
                  </a:cubicBezTo>
                  <a:lnTo>
                    <a:pt x="3416" y="1157"/>
                  </a:lnTo>
                  <a:lnTo>
                    <a:pt x="3122" y="631"/>
                  </a:lnTo>
                  <a:lnTo>
                    <a:pt x="2596" y="789"/>
                  </a:lnTo>
                  <a:cubicBezTo>
                    <a:pt x="2554" y="758"/>
                    <a:pt x="2502" y="715"/>
                    <a:pt x="2470" y="684"/>
                  </a:cubicBezTo>
                  <a:cubicBezTo>
                    <a:pt x="2449" y="673"/>
                    <a:pt x="2428" y="663"/>
                    <a:pt x="2418" y="652"/>
                  </a:cubicBezTo>
                  <a:cubicBezTo>
                    <a:pt x="2397" y="652"/>
                    <a:pt x="2397" y="631"/>
                    <a:pt x="2386" y="631"/>
                  </a:cubicBezTo>
                  <a:cubicBezTo>
                    <a:pt x="2376" y="631"/>
                    <a:pt x="2376" y="621"/>
                    <a:pt x="2365" y="621"/>
                  </a:cubicBezTo>
                  <a:cubicBezTo>
                    <a:pt x="2334" y="610"/>
                    <a:pt x="2313" y="600"/>
                    <a:pt x="2271" y="579"/>
                  </a:cubicBezTo>
                  <a:cubicBezTo>
                    <a:pt x="2228" y="568"/>
                    <a:pt x="2176" y="547"/>
                    <a:pt x="2134" y="526"/>
                  </a:cubicBezTo>
                  <a:lnTo>
                    <a:pt x="20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9" name="Google Shape;3779;p29"/>
          <p:cNvSpPr txBox="1">
            <a:spLocks noGrp="1"/>
          </p:cNvSpPr>
          <p:nvPr>
            <p:ph type="title"/>
          </p:nvPr>
        </p:nvSpPr>
        <p:spPr>
          <a:xfrm>
            <a:off x="720000" y="2609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Palatino Linotype" panose="02040502050505030304" pitchFamily="18" charset="0"/>
              </a:rPr>
              <a:t>CONTENTS</a:t>
            </a:r>
            <a:endParaRPr sz="3600" dirty="0">
              <a:latin typeface="Palatino Linotype" panose="020405020505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D7A57A-EF63-A3C4-866B-A00841CF36AB}"/>
              </a:ext>
            </a:extLst>
          </p:cNvPr>
          <p:cNvSpPr/>
          <p:nvPr/>
        </p:nvSpPr>
        <p:spPr>
          <a:xfrm>
            <a:off x="468260" y="547305"/>
            <a:ext cx="3449643" cy="4151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950" dirty="0">
                <a:solidFill>
                  <a:schemeClr val="tx1"/>
                </a:solidFill>
                <a:latin typeface="Palatino Linotype" panose="02040502050505030304" pitchFamily="18" charset="0"/>
              </a:rPr>
              <a:t>Introduction – Why Predictive Maintenance?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950" dirty="0">
                <a:solidFill>
                  <a:schemeClr val="tx1"/>
                </a:solidFill>
                <a:latin typeface="Palatino Linotype" panose="02040502050505030304" pitchFamily="18" charset="0"/>
              </a:rPr>
              <a:t>Solution Framework using SAP Analytics Cloud (SAC)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950" dirty="0">
                <a:solidFill>
                  <a:schemeClr val="tx1"/>
                </a:solidFill>
                <a:latin typeface="Palatino Linotype" panose="02040502050505030304" pitchFamily="18" charset="0"/>
              </a:rPr>
              <a:t>Technical Process &amp; Tools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950" dirty="0">
                <a:solidFill>
                  <a:schemeClr val="tx1"/>
                </a:solidFill>
                <a:latin typeface="Palatino Linotype" panose="02040502050505030304" pitchFamily="18" charset="0"/>
              </a:rPr>
              <a:t>Business Impact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950" dirty="0">
                <a:solidFill>
                  <a:schemeClr val="tx1"/>
                </a:solidFill>
                <a:latin typeface="Palatino Linotype" panose="02040502050505030304" pitchFamily="18" charset="0"/>
              </a:rPr>
              <a:t>Conclusion &amp; Future Vision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B435E-1E22-8EBC-8C1C-8630130D2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437" y="1017726"/>
            <a:ext cx="4919071" cy="3427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31"/>
          <p:cNvSpPr txBox="1">
            <a:spLocks noGrp="1"/>
          </p:cNvSpPr>
          <p:nvPr>
            <p:ph type="body" idx="1"/>
          </p:nvPr>
        </p:nvSpPr>
        <p:spPr>
          <a:xfrm>
            <a:off x="4851778" y="901383"/>
            <a:ext cx="3746313" cy="3403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Palatino Linotype" panose="02040502050505030304" pitchFamily="18" charset="0"/>
              </a:rPr>
              <a:t>Unplanned downtime costs manufacturers around $260,000 per hour (Deloitte, 2023).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Palatino Linotype" panose="02040502050505030304" pitchFamily="18" charset="0"/>
              </a:rPr>
              <a:t>Traditional maintenance is reactive or scheduled not efficient.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latin typeface="Palatino Linotype" panose="0204050205050503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Palatino Linotype" panose="02040502050505030304" pitchFamily="18" charset="0"/>
              </a:rPr>
              <a:t>Predictive maintenance enables proactive equipment monitoring using data.</a:t>
            </a:r>
            <a:endParaRPr sz="2000" dirty="0">
              <a:latin typeface="Palatino Linotype" panose="02040502050505030304" pitchFamily="18" charset="0"/>
            </a:endParaRPr>
          </a:p>
        </p:txBody>
      </p:sp>
      <p:sp>
        <p:nvSpPr>
          <p:cNvPr id="3803" name="Google Shape;3803;p31"/>
          <p:cNvSpPr txBox="1">
            <a:spLocks noGrp="1"/>
          </p:cNvSpPr>
          <p:nvPr>
            <p:ph type="title"/>
          </p:nvPr>
        </p:nvSpPr>
        <p:spPr>
          <a:xfrm>
            <a:off x="1583139" y="509883"/>
            <a:ext cx="7014951" cy="4591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  <a:latin typeface="Palatino Linotype" panose="02040502050505030304" pitchFamily="18" charset="0"/>
              </a:rPr>
              <a:t>Why Predictive Maintenance?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B35D9-F91D-0F7E-057E-DCEAF8000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23" y="1010567"/>
            <a:ext cx="4237630" cy="34034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2232BFB-B598-7C53-49D5-CAEE4AD51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74" y="1009218"/>
            <a:ext cx="2735496" cy="3419479"/>
          </a:xfrm>
          <a:prstGeom prst="rect">
            <a:avLst/>
          </a:prstGeom>
        </p:spPr>
      </p:pic>
      <p:sp>
        <p:nvSpPr>
          <p:cNvPr id="3809" name="Google Shape;3809;p32"/>
          <p:cNvSpPr txBox="1">
            <a:spLocks noGrp="1"/>
          </p:cNvSpPr>
          <p:nvPr>
            <p:ph type="title"/>
          </p:nvPr>
        </p:nvSpPr>
        <p:spPr>
          <a:xfrm>
            <a:off x="1091822" y="879819"/>
            <a:ext cx="3790686" cy="3548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Uses Kaggle dataset with 10,000+ industrial IoT sensor records.</a:t>
            </a: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SAP Analytics Cloud enables:</a:t>
            </a: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Clustering machines by risk (High, Medium, Low).</a:t>
            </a: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Predictive modeling with Smart Predict (e.g., Random Forest).</a:t>
            </a:r>
            <a:b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</a:br>
            <a:r>
              <a:rPr lang="en-US" sz="1800" b="0" dirty="0">
                <a:solidFill>
                  <a:schemeClr val="tx1"/>
                </a:solidFill>
                <a:latin typeface="Palatino Linotype" panose="02040502050505030304" pitchFamily="18" charset="0"/>
              </a:rPr>
              <a:t>Visualization via interactive dashboards.</a:t>
            </a:r>
            <a:endParaRPr sz="1800" b="0" dirty="0">
              <a:solidFill>
                <a:schemeClr val="tx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810" name="Google Shape;3810;p32"/>
          <p:cNvSpPr txBox="1">
            <a:spLocks noGrp="1"/>
          </p:cNvSpPr>
          <p:nvPr>
            <p:ph type="title" idx="2"/>
          </p:nvPr>
        </p:nvSpPr>
        <p:spPr>
          <a:xfrm>
            <a:off x="462674" y="386549"/>
            <a:ext cx="6913941" cy="4800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000" dirty="0">
                <a:latin typeface="Palatino Linotype" panose="02040502050505030304" pitchFamily="18" charset="0"/>
              </a:rPr>
              <a:t>Solution Framework using SAP Analytics Cloud (SAC)</a:t>
            </a:r>
            <a:endParaRPr sz="2000" dirty="0">
              <a:latin typeface="Palatino Linotype" panose="02040502050505030304" pitchFamily="18" charset="0"/>
            </a:endParaRPr>
          </a:p>
        </p:txBody>
      </p:sp>
      <p:sp>
        <p:nvSpPr>
          <p:cNvPr id="3812" name="Google Shape;3812;p32"/>
          <p:cNvSpPr/>
          <p:nvPr/>
        </p:nvSpPr>
        <p:spPr>
          <a:xfrm rot="10800000">
            <a:off x="462674" y="3771334"/>
            <a:ext cx="860549" cy="864857"/>
          </a:xfrm>
          <a:custGeom>
            <a:avLst/>
            <a:gdLst/>
            <a:ahLst/>
            <a:cxnLst/>
            <a:rect l="l" t="t" r="r" b="b"/>
            <a:pathLst>
              <a:path w="6192" h="6223" fill="none" extrusionOk="0">
                <a:moveTo>
                  <a:pt x="715" y="3353"/>
                </a:moveTo>
                <a:lnTo>
                  <a:pt x="715" y="3406"/>
                </a:lnTo>
                <a:lnTo>
                  <a:pt x="715" y="3437"/>
                </a:lnTo>
                <a:lnTo>
                  <a:pt x="715" y="3458"/>
                </a:lnTo>
                <a:cubicBezTo>
                  <a:pt x="715" y="3479"/>
                  <a:pt x="715" y="3490"/>
                  <a:pt x="725" y="3511"/>
                </a:cubicBezTo>
                <a:lnTo>
                  <a:pt x="725" y="3532"/>
                </a:lnTo>
                <a:lnTo>
                  <a:pt x="725" y="3542"/>
                </a:lnTo>
                <a:cubicBezTo>
                  <a:pt x="736" y="3584"/>
                  <a:pt x="736" y="3616"/>
                  <a:pt x="746" y="3658"/>
                </a:cubicBezTo>
                <a:cubicBezTo>
                  <a:pt x="746" y="3668"/>
                  <a:pt x="767" y="3689"/>
                  <a:pt x="767" y="3700"/>
                </a:cubicBezTo>
                <a:lnTo>
                  <a:pt x="147" y="4089"/>
                </a:lnTo>
                <a:lnTo>
                  <a:pt x="347" y="4551"/>
                </a:lnTo>
                <a:lnTo>
                  <a:pt x="1051" y="4383"/>
                </a:lnTo>
                <a:cubicBezTo>
                  <a:pt x="1083" y="4436"/>
                  <a:pt x="1114" y="4478"/>
                  <a:pt x="1146" y="4530"/>
                </a:cubicBezTo>
                <a:lnTo>
                  <a:pt x="1146" y="4541"/>
                </a:lnTo>
                <a:cubicBezTo>
                  <a:pt x="1156" y="4551"/>
                  <a:pt x="1156" y="4562"/>
                  <a:pt x="1167" y="4583"/>
                </a:cubicBezTo>
                <a:cubicBezTo>
                  <a:pt x="1167" y="4593"/>
                  <a:pt x="1188" y="4593"/>
                  <a:pt x="1188" y="4604"/>
                </a:cubicBezTo>
                <a:cubicBezTo>
                  <a:pt x="1188" y="4614"/>
                  <a:pt x="1198" y="4614"/>
                  <a:pt x="1198" y="4635"/>
                </a:cubicBezTo>
                <a:cubicBezTo>
                  <a:pt x="1209" y="4646"/>
                  <a:pt x="1219" y="4656"/>
                  <a:pt x="1219" y="4667"/>
                </a:cubicBezTo>
                <a:lnTo>
                  <a:pt x="1219" y="4667"/>
                </a:lnTo>
                <a:cubicBezTo>
                  <a:pt x="1262" y="4709"/>
                  <a:pt x="1304" y="4762"/>
                  <a:pt x="1346" y="4804"/>
                </a:cubicBezTo>
                <a:lnTo>
                  <a:pt x="1009" y="5455"/>
                </a:lnTo>
                <a:lnTo>
                  <a:pt x="1409" y="5750"/>
                </a:lnTo>
                <a:lnTo>
                  <a:pt x="1934" y="5245"/>
                </a:lnTo>
                <a:lnTo>
                  <a:pt x="2092" y="5329"/>
                </a:lnTo>
                <a:lnTo>
                  <a:pt x="2102" y="5329"/>
                </a:lnTo>
                <a:cubicBezTo>
                  <a:pt x="2113" y="5329"/>
                  <a:pt x="2134" y="5340"/>
                  <a:pt x="2144" y="5340"/>
                </a:cubicBezTo>
                <a:cubicBezTo>
                  <a:pt x="2155" y="5340"/>
                  <a:pt x="2155" y="5350"/>
                  <a:pt x="2165" y="5350"/>
                </a:cubicBezTo>
                <a:cubicBezTo>
                  <a:pt x="2186" y="5350"/>
                  <a:pt x="2186" y="5371"/>
                  <a:pt x="2197" y="5371"/>
                </a:cubicBezTo>
                <a:cubicBezTo>
                  <a:pt x="2208" y="5371"/>
                  <a:pt x="2218" y="5382"/>
                  <a:pt x="2239" y="5382"/>
                </a:cubicBezTo>
                <a:lnTo>
                  <a:pt x="2250" y="5382"/>
                </a:lnTo>
                <a:cubicBezTo>
                  <a:pt x="2302" y="5392"/>
                  <a:pt x="2355" y="5424"/>
                  <a:pt x="2418" y="5434"/>
                </a:cubicBezTo>
                <a:lnTo>
                  <a:pt x="2460" y="6170"/>
                </a:lnTo>
                <a:lnTo>
                  <a:pt x="2943" y="6223"/>
                </a:lnTo>
                <a:lnTo>
                  <a:pt x="3154" y="5529"/>
                </a:lnTo>
                <a:cubicBezTo>
                  <a:pt x="3206" y="5529"/>
                  <a:pt x="3269" y="5529"/>
                  <a:pt x="3322" y="5508"/>
                </a:cubicBezTo>
                <a:lnTo>
                  <a:pt x="3343" y="5508"/>
                </a:lnTo>
                <a:lnTo>
                  <a:pt x="3374" y="5508"/>
                </a:lnTo>
                <a:lnTo>
                  <a:pt x="3395" y="5508"/>
                </a:lnTo>
                <a:lnTo>
                  <a:pt x="3416" y="5508"/>
                </a:lnTo>
                <a:lnTo>
                  <a:pt x="3448" y="5508"/>
                </a:lnTo>
                <a:cubicBezTo>
                  <a:pt x="3458" y="5508"/>
                  <a:pt x="3469" y="5508"/>
                  <a:pt x="3500" y="5497"/>
                </a:cubicBezTo>
                <a:lnTo>
                  <a:pt x="3511" y="5497"/>
                </a:lnTo>
                <a:lnTo>
                  <a:pt x="3511" y="5497"/>
                </a:lnTo>
                <a:cubicBezTo>
                  <a:pt x="3563" y="5487"/>
                  <a:pt x="3627" y="5476"/>
                  <a:pt x="3679" y="5455"/>
                </a:cubicBezTo>
                <a:lnTo>
                  <a:pt x="4078" y="6075"/>
                </a:lnTo>
                <a:lnTo>
                  <a:pt x="4530" y="5876"/>
                </a:lnTo>
                <a:lnTo>
                  <a:pt x="4362" y="5172"/>
                </a:lnTo>
                <a:cubicBezTo>
                  <a:pt x="4373" y="5161"/>
                  <a:pt x="4394" y="5161"/>
                  <a:pt x="4404" y="5140"/>
                </a:cubicBezTo>
                <a:cubicBezTo>
                  <a:pt x="4425" y="5119"/>
                  <a:pt x="4467" y="5108"/>
                  <a:pt x="4499" y="5077"/>
                </a:cubicBezTo>
                <a:cubicBezTo>
                  <a:pt x="4499" y="5077"/>
                  <a:pt x="4509" y="5077"/>
                  <a:pt x="4509" y="5066"/>
                </a:cubicBezTo>
                <a:lnTo>
                  <a:pt x="4509" y="5066"/>
                </a:lnTo>
                <a:lnTo>
                  <a:pt x="4509" y="5066"/>
                </a:lnTo>
                <a:cubicBezTo>
                  <a:pt x="4520" y="5056"/>
                  <a:pt x="4530" y="5056"/>
                  <a:pt x="4551" y="5035"/>
                </a:cubicBezTo>
                <a:cubicBezTo>
                  <a:pt x="4562" y="5035"/>
                  <a:pt x="4562" y="5024"/>
                  <a:pt x="4573" y="5024"/>
                </a:cubicBezTo>
                <a:cubicBezTo>
                  <a:pt x="4583" y="5024"/>
                  <a:pt x="4583" y="5014"/>
                  <a:pt x="4604" y="5014"/>
                </a:cubicBezTo>
                <a:lnTo>
                  <a:pt x="4615" y="5014"/>
                </a:lnTo>
                <a:lnTo>
                  <a:pt x="4636" y="4982"/>
                </a:lnTo>
                <a:lnTo>
                  <a:pt x="4636" y="4982"/>
                </a:lnTo>
                <a:cubicBezTo>
                  <a:pt x="4678" y="4951"/>
                  <a:pt x="4730" y="4909"/>
                  <a:pt x="4772" y="4867"/>
                </a:cubicBezTo>
                <a:lnTo>
                  <a:pt x="5424" y="5193"/>
                </a:lnTo>
                <a:lnTo>
                  <a:pt x="5718" y="4804"/>
                </a:lnTo>
                <a:lnTo>
                  <a:pt x="5214" y="4278"/>
                </a:lnTo>
                <a:lnTo>
                  <a:pt x="5298" y="4120"/>
                </a:lnTo>
                <a:lnTo>
                  <a:pt x="5298" y="4110"/>
                </a:lnTo>
                <a:cubicBezTo>
                  <a:pt x="5298" y="4089"/>
                  <a:pt x="5308" y="4078"/>
                  <a:pt x="5308" y="4068"/>
                </a:cubicBezTo>
                <a:cubicBezTo>
                  <a:pt x="5308" y="4057"/>
                  <a:pt x="5319" y="4057"/>
                  <a:pt x="5319" y="4036"/>
                </a:cubicBezTo>
                <a:cubicBezTo>
                  <a:pt x="5319" y="4026"/>
                  <a:pt x="5340" y="4026"/>
                  <a:pt x="5340" y="4015"/>
                </a:cubicBezTo>
                <a:cubicBezTo>
                  <a:pt x="5340" y="4005"/>
                  <a:pt x="5350" y="3984"/>
                  <a:pt x="5350" y="3973"/>
                </a:cubicBezTo>
                <a:lnTo>
                  <a:pt x="5350" y="3963"/>
                </a:lnTo>
                <a:cubicBezTo>
                  <a:pt x="5361" y="3910"/>
                  <a:pt x="5392" y="3858"/>
                  <a:pt x="5403" y="3795"/>
                </a:cubicBezTo>
                <a:lnTo>
                  <a:pt x="6139" y="3753"/>
                </a:lnTo>
                <a:lnTo>
                  <a:pt x="6191" y="3269"/>
                </a:lnTo>
                <a:lnTo>
                  <a:pt x="5497" y="3059"/>
                </a:lnTo>
                <a:cubicBezTo>
                  <a:pt x="5497" y="3006"/>
                  <a:pt x="5497" y="2933"/>
                  <a:pt x="5476" y="2880"/>
                </a:cubicBezTo>
                <a:lnTo>
                  <a:pt x="5476" y="2870"/>
                </a:lnTo>
                <a:lnTo>
                  <a:pt x="5476" y="2817"/>
                </a:lnTo>
                <a:lnTo>
                  <a:pt x="5476" y="2796"/>
                </a:lnTo>
                <a:lnTo>
                  <a:pt x="5476" y="2764"/>
                </a:lnTo>
                <a:cubicBezTo>
                  <a:pt x="5476" y="2754"/>
                  <a:pt x="5476" y="2743"/>
                  <a:pt x="5466" y="2712"/>
                </a:cubicBezTo>
                <a:lnTo>
                  <a:pt x="5466" y="2701"/>
                </a:lnTo>
                <a:cubicBezTo>
                  <a:pt x="5455" y="2649"/>
                  <a:pt x="5445" y="2586"/>
                  <a:pt x="5424" y="2533"/>
                </a:cubicBezTo>
                <a:lnTo>
                  <a:pt x="6044" y="2134"/>
                </a:lnTo>
                <a:lnTo>
                  <a:pt x="5844" y="1671"/>
                </a:lnTo>
                <a:lnTo>
                  <a:pt x="5140" y="1850"/>
                </a:lnTo>
                <a:cubicBezTo>
                  <a:pt x="5109" y="1797"/>
                  <a:pt x="5077" y="1755"/>
                  <a:pt x="5046" y="1703"/>
                </a:cubicBezTo>
                <a:lnTo>
                  <a:pt x="5046" y="1692"/>
                </a:lnTo>
                <a:cubicBezTo>
                  <a:pt x="5035" y="1671"/>
                  <a:pt x="5035" y="1661"/>
                  <a:pt x="5024" y="1650"/>
                </a:cubicBezTo>
                <a:cubicBezTo>
                  <a:pt x="5024" y="1640"/>
                  <a:pt x="5003" y="1640"/>
                  <a:pt x="5003" y="1619"/>
                </a:cubicBezTo>
                <a:cubicBezTo>
                  <a:pt x="5003" y="1608"/>
                  <a:pt x="4993" y="1608"/>
                  <a:pt x="4993" y="1598"/>
                </a:cubicBezTo>
                <a:cubicBezTo>
                  <a:pt x="4982" y="1587"/>
                  <a:pt x="4972" y="1566"/>
                  <a:pt x="4972" y="1556"/>
                </a:cubicBezTo>
                <a:lnTo>
                  <a:pt x="4972" y="1556"/>
                </a:lnTo>
                <a:cubicBezTo>
                  <a:pt x="4930" y="1514"/>
                  <a:pt x="4888" y="1461"/>
                  <a:pt x="4846" y="1430"/>
                </a:cubicBezTo>
                <a:lnTo>
                  <a:pt x="5182" y="767"/>
                </a:lnTo>
                <a:lnTo>
                  <a:pt x="4783" y="484"/>
                </a:lnTo>
                <a:lnTo>
                  <a:pt x="4257" y="978"/>
                </a:lnTo>
                <a:lnTo>
                  <a:pt x="4100" y="904"/>
                </a:lnTo>
                <a:lnTo>
                  <a:pt x="4089" y="904"/>
                </a:lnTo>
                <a:cubicBezTo>
                  <a:pt x="4078" y="904"/>
                  <a:pt x="4057" y="883"/>
                  <a:pt x="4047" y="883"/>
                </a:cubicBezTo>
                <a:cubicBezTo>
                  <a:pt x="4036" y="883"/>
                  <a:pt x="4036" y="872"/>
                  <a:pt x="4026" y="872"/>
                </a:cubicBezTo>
                <a:cubicBezTo>
                  <a:pt x="4005" y="872"/>
                  <a:pt x="4005" y="862"/>
                  <a:pt x="3994" y="862"/>
                </a:cubicBezTo>
                <a:cubicBezTo>
                  <a:pt x="3984" y="862"/>
                  <a:pt x="3973" y="841"/>
                  <a:pt x="3952" y="841"/>
                </a:cubicBezTo>
                <a:lnTo>
                  <a:pt x="3942" y="841"/>
                </a:lnTo>
                <a:cubicBezTo>
                  <a:pt x="3889" y="830"/>
                  <a:pt x="3837" y="809"/>
                  <a:pt x="3774" y="788"/>
                </a:cubicBezTo>
                <a:lnTo>
                  <a:pt x="3732" y="53"/>
                </a:lnTo>
                <a:lnTo>
                  <a:pt x="3248" y="0"/>
                </a:lnTo>
                <a:lnTo>
                  <a:pt x="3038" y="704"/>
                </a:lnTo>
                <a:cubicBezTo>
                  <a:pt x="2985" y="704"/>
                  <a:pt x="2922" y="704"/>
                  <a:pt x="2870" y="715"/>
                </a:cubicBezTo>
                <a:lnTo>
                  <a:pt x="2849" y="715"/>
                </a:lnTo>
                <a:lnTo>
                  <a:pt x="2817" y="715"/>
                </a:lnTo>
                <a:lnTo>
                  <a:pt x="2796" y="715"/>
                </a:lnTo>
                <a:lnTo>
                  <a:pt x="2775" y="715"/>
                </a:lnTo>
                <a:lnTo>
                  <a:pt x="2744" y="715"/>
                </a:lnTo>
                <a:cubicBezTo>
                  <a:pt x="2733" y="715"/>
                  <a:pt x="2723" y="715"/>
                  <a:pt x="2691" y="725"/>
                </a:cubicBezTo>
                <a:lnTo>
                  <a:pt x="2681" y="725"/>
                </a:lnTo>
                <a:lnTo>
                  <a:pt x="2681" y="725"/>
                </a:lnTo>
                <a:cubicBezTo>
                  <a:pt x="2628" y="736"/>
                  <a:pt x="2565" y="757"/>
                  <a:pt x="2512" y="767"/>
                </a:cubicBezTo>
                <a:lnTo>
                  <a:pt x="2113" y="147"/>
                </a:lnTo>
                <a:lnTo>
                  <a:pt x="1661" y="347"/>
                </a:lnTo>
                <a:lnTo>
                  <a:pt x="1829" y="1051"/>
                </a:lnTo>
                <a:cubicBezTo>
                  <a:pt x="1777" y="1083"/>
                  <a:pt x="1735" y="1125"/>
                  <a:pt x="1682" y="1146"/>
                </a:cubicBezTo>
                <a:lnTo>
                  <a:pt x="1682" y="1146"/>
                </a:lnTo>
                <a:lnTo>
                  <a:pt x="1682" y="1146"/>
                </a:lnTo>
                <a:cubicBezTo>
                  <a:pt x="1671" y="1156"/>
                  <a:pt x="1661" y="1156"/>
                  <a:pt x="1640" y="1177"/>
                </a:cubicBezTo>
                <a:cubicBezTo>
                  <a:pt x="1629" y="1177"/>
                  <a:pt x="1629" y="1188"/>
                  <a:pt x="1619" y="1188"/>
                </a:cubicBezTo>
                <a:cubicBezTo>
                  <a:pt x="1608" y="1188"/>
                  <a:pt x="1608" y="1198"/>
                  <a:pt x="1587" y="1198"/>
                </a:cubicBezTo>
                <a:lnTo>
                  <a:pt x="1577" y="1198"/>
                </a:lnTo>
                <a:lnTo>
                  <a:pt x="1556" y="1230"/>
                </a:lnTo>
                <a:lnTo>
                  <a:pt x="1556" y="1230"/>
                </a:lnTo>
                <a:cubicBezTo>
                  <a:pt x="1514" y="1261"/>
                  <a:pt x="1461" y="1303"/>
                  <a:pt x="1419" y="1345"/>
                </a:cubicBezTo>
                <a:lnTo>
                  <a:pt x="767" y="1020"/>
                </a:lnTo>
                <a:lnTo>
                  <a:pt x="473" y="1409"/>
                </a:lnTo>
                <a:lnTo>
                  <a:pt x="978" y="1934"/>
                </a:lnTo>
                <a:lnTo>
                  <a:pt x="894" y="2092"/>
                </a:lnTo>
                <a:lnTo>
                  <a:pt x="894" y="2113"/>
                </a:lnTo>
                <a:cubicBezTo>
                  <a:pt x="894" y="2123"/>
                  <a:pt x="883" y="2134"/>
                  <a:pt x="883" y="2144"/>
                </a:cubicBezTo>
                <a:lnTo>
                  <a:pt x="883" y="2144"/>
                </a:lnTo>
                <a:lnTo>
                  <a:pt x="883" y="2144"/>
                </a:lnTo>
                <a:cubicBezTo>
                  <a:pt x="883" y="2165"/>
                  <a:pt x="883" y="2165"/>
                  <a:pt x="862" y="2176"/>
                </a:cubicBezTo>
                <a:cubicBezTo>
                  <a:pt x="862" y="2186"/>
                  <a:pt x="852" y="2186"/>
                  <a:pt x="852" y="2197"/>
                </a:cubicBezTo>
                <a:cubicBezTo>
                  <a:pt x="852" y="2218"/>
                  <a:pt x="841" y="2228"/>
                  <a:pt x="841" y="2239"/>
                </a:cubicBezTo>
                <a:lnTo>
                  <a:pt x="841" y="2249"/>
                </a:lnTo>
                <a:cubicBezTo>
                  <a:pt x="831" y="2302"/>
                  <a:pt x="799" y="2355"/>
                  <a:pt x="789" y="2428"/>
                </a:cubicBezTo>
                <a:lnTo>
                  <a:pt x="53" y="2460"/>
                </a:lnTo>
                <a:lnTo>
                  <a:pt x="0" y="2954"/>
                </a:lnTo>
                <a:lnTo>
                  <a:pt x="694" y="3164"/>
                </a:lnTo>
                <a:cubicBezTo>
                  <a:pt x="694" y="3237"/>
                  <a:pt x="694" y="3290"/>
                  <a:pt x="715" y="3353"/>
                </a:cubicBezTo>
                <a:close/>
                <a:moveTo>
                  <a:pt x="2271" y="1303"/>
                </a:moveTo>
                <a:cubicBezTo>
                  <a:pt x="2292" y="1303"/>
                  <a:pt x="2302" y="1293"/>
                  <a:pt x="2313" y="1293"/>
                </a:cubicBezTo>
                <a:cubicBezTo>
                  <a:pt x="2323" y="1293"/>
                  <a:pt x="2344" y="1282"/>
                  <a:pt x="2355" y="1282"/>
                </a:cubicBezTo>
                <a:lnTo>
                  <a:pt x="2365" y="1282"/>
                </a:lnTo>
                <a:cubicBezTo>
                  <a:pt x="2659" y="1167"/>
                  <a:pt x="2975" y="1125"/>
                  <a:pt x="3269" y="1146"/>
                </a:cubicBezTo>
                <a:lnTo>
                  <a:pt x="3290" y="1146"/>
                </a:lnTo>
                <a:lnTo>
                  <a:pt x="3322" y="1146"/>
                </a:lnTo>
                <a:lnTo>
                  <a:pt x="3364" y="1146"/>
                </a:lnTo>
                <a:lnTo>
                  <a:pt x="3374" y="1146"/>
                </a:lnTo>
                <a:cubicBezTo>
                  <a:pt x="3679" y="1188"/>
                  <a:pt x="3984" y="1303"/>
                  <a:pt x="4236" y="1493"/>
                </a:cubicBezTo>
                <a:lnTo>
                  <a:pt x="4247" y="1493"/>
                </a:lnTo>
                <a:cubicBezTo>
                  <a:pt x="4257" y="1503"/>
                  <a:pt x="4268" y="1503"/>
                  <a:pt x="4289" y="1514"/>
                </a:cubicBezTo>
                <a:cubicBezTo>
                  <a:pt x="4299" y="1535"/>
                  <a:pt x="4310" y="1535"/>
                  <a:pt x="4310" y="1545"/>
                </a:cubicBezTo>
                <a:lnTo>
                  <a:pt x="4320" y="1545"/>
                </a:lnTo>
                <a:cubicBezTo>
                  <a:pt x="4573" y="1745"/>
                  <a:pt x="4762" y="1976"/>
                  <a:pt x="4888" y="2270"/>
                </a:cubicBezTo>
                <a:lnTo>
                  <a:pt x="4888" y="2281"/>
                </a:lnTo>
                <a:cubicBezTo>
                  <a:pt x="4888" y="2291"/>
                  <a:pt x="4898" y="2302"/>
                  <a:pt x="4898" y="2323"/>
                </a:cubicBezTo>
                <a:cubicBezTo>
                  <a:pt x="4898" y="2333"/>
                  <a:pt x="4919" y="2344"/>
                  <a:pt x="4919" y="2355"/>
                </a:cubicBezTo>
                <a:lnTo>
                  <a:pt x="4919" y="2376"/>
                </a:lnTo>
                <a:cubicBezTo>
                  <a:pt x="5035" y="2659"/>
                  <a:pt x="5077" y="2975"/>
                  <a:pt x="5046" y="3280"/>
                </a:cubicBezTo>
                <a:lnTo>
                  <a:pt x="5046" y="3290"/>
                </a:lnTo>
                <a:lnTo>
                  <a:pt x="5046" y="3332"/>
                </a:lnTo>
                <a:lnTo>
                  <a:pt x="5046" y="3364"/>
                </a:lnTo>
                <a:lnTo>
                  <a:pt x="5046" y="3385"/>
                </a:lnTo>
                <a:cubicBezTo>
                  <a:pt x="5003" y="3679"/>
                  <a:pt x="4888" y="3984"/>
                  <a:pt x="4709" y="4236"/>
                </a:cubicBezTo>
                <a:lnTo>
                  <a:pt x="4709" y="4247"/>
                </a:lnTo>
                <a:cubicBezTo>
                  <a:pt x="4688" y="4268"/>
                  <a:pt x="4688" y="4278"/>
                  <a:pt x="4678" y="4278"/>
                </a:cubicBezTo>
                <a:cubicBezTo>
                  <a:pt x="4667" y="4289"/>
                  <a:pt x="4667" y="4299"/>
                  <a:pt x="4657" y="4320"/>
                </a:cubicBezTo>
                <a:lnTo>
                  <a:pt x="4657" y="4331"/>
                </a:lnTo>
                <a:cubicBezTo>
                  <a:pt x="4457" y="4583"/>
                  <a:pt x="4215" y="4762"/>
                  <a:pt x="3931" y="4888"/>
                </a:cubicBezTo>
                <a:lnTo>
                  <a:pt x="3921" y="4888"/>
                </a:lnTo>
                <a:cubicBezTo>
                  <a:pt x="3900" y="4888"/>
                  <a:pt x="3889" y="4909"/>
                  <a:pt x="3879" y="4909"/>
                </a:cubicBezTo>
                <a:cubicBezTo>
                  <a:pt x="3868" y="4909"/>
                  <a:pt x="3847" y="4919"/>
                  <a:pt x="3837" y="4919"/>
                </a:cubicBezTo>
                <a:lnTo>
                  <a:pt x="3826" y="4919"/>
                </a:lnTo>
                <a:cubicBezTo>
                  <a:pt x="3532" y="5035"/>
                  <a:pt x="3217" y="5077"/>
                  <a:pt x="2922" y="5056"/>
                </a:cubicBezTo>
                <a:lnTo>
                  <a:pt x="2901" y="5056"/>
                </a:lnTo>
                <a:lnTo>
                  <a:pt x="2870" y="5056"/>
                </a:lnTo>
                <a:lnTo>
                  <a:pt x="2828" y="5056"/>
                </a:lnTo>
                <a:lnTo>
                  <a:pt x="2817" y="5056"/>
                </a:lnTo>
                <a:cubicBezTo>
                  <a:pt x="2512" y="5014"/>
                  <a:pt x="2208" y="4888"/>
                  <a:pt x="1955" y="4709"/>
                </a:cubicBezTo>
                <a:lnTo>
                  <a:pt x="1945" y="4709"/>
                </a:lnTo>
                <a:cubicBezTo>
                  <a:pt x="1934" y="4699"/>
                  <a:pt x="1924" y="4699"/>
                  <a:pt x="1924" y="4677"/>
                </a:cubicBezTo>
                <a:cubicBezTo>
                  <a:pt x="1903" y="4667"/>
                  <a:pt x="1892" y="4667"/>
                  <a:pt x="1892" y="4656"/>
                </a:cubicBezTo>
                <a:lnTo>
                  <a:pt x="1882" y="4656"/>
                </a:lnTo>
                <a:cubicBezTo>
                  <a:pt x="1629" y="4457"/>
                  <a:pt x="1451" y="4226"/>
                  <a:pt x="1314" y="3931"/>
                </a:cubicBezTo>
                <a:lnTo>
                  <a:pt x="1314" y="3921"/>
                </a:lnTo>
                <a:cubicBezTo>
                  <a:pt x="1314" y="3910"/>
                  <a:pt x="1304" y="3889"/>
                  <a:pt x="1304" y="3879"/>
                </a:cubicBezTo>
                <a:cubicBezTo>
                  <a:pt x="1304" y="3868"/>
                  <a:pt x="1293" y="3858"/>
                  <a:pt x="1293" y="3837"/>
                </a:cubicBezTo>
                <a:lnTo>
                  <a:pt x="1293" y="3826"/>
                </a:lnTo>
                <a:cubicBezTo>
                  <a:pt x="1167" y="3542"/>
                  <a:pt x="1135" y="3227"/>
                  <a:pt x="1156" y="2922"/>
                </a:cubicBezTo>
                <a:lnTo>
                  <a:pt x="1156" y="2912"/>
                </a:lnTo>
                <a:lnTo>
                  <a:pt x="1156" y="2870"/>
                </a:lnTo>
                <a:lnTo>
                  <a:pt x="1156" y="2828"/>
                </a:lnTo>
                <a:lnTo>
                  <a:pt x="1156" y="2817"/>
                </a:lnTo>
                <a:cubicBezTo>
                  <a:pt x="1198" y="2512"/>
                  <a:pt x="1314" y="2218"/>
                  <a:pt x="1503" y="1966"/>
                </a:cubicBezTo>
                <a:lnTo>
                  <a:pt x="1503" y="1955"/>
                </a:lnTo>
                <a:cubicBezTo>
                  <a:pt x="1514" y="1934"/>
                  <a:pt x="1514" y="1924"/>
                  <a:pt x="1524" y="1913"/>
                </a:cubicBezTo>
                <a:cubicBezTo>
                  <a:pt x="1535" y="1903"/>
                  <a:pt x="1535" y="1882"/>
                  <a:pt x="1556" y="1882"/>
                </a:cubicBezTo>
                <a:lnTo>
                  <a:pt x="1556" y="1871"/>
                </a:lnTo>
                <a:cubicBezTo>
                  <a:pt x="1735" y="1640"/>
                  <a:pt x="1987" y="1440"/>
                  <a:pt x="2271" y="130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1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32"/>
          <p:cNvSpPr/>
          <p:nvPr/>
        </p:nvSpPr>
        <p:spPr>
          <a:xfrm>
            <a:off x="7828802" y="572170"/>
            <a:ext cx="860549" cy="864857"/>
          </a:xfrm>
          <a:custGeom>
            <a:avLst/>
            <a:gdLst/>
            <a:ahLst/>
            <a:cxnLst/>
            <a:rect l="l" t="t" r="r" b="b"/>
            <a:pathLst>
              <a:path w="6192" h="6223" fill="none" extrusionOk="0">
                <a:moveTo>
                  <a:pt x="715" y="3353"/>
                </a:moveTo>
                <a:lnTo>
                  <a:pt x="715" y="3406"/>
                </a:lnTo>
                <a:lnTo>
                  <a:pt x="715" y="3437"/>
                </a:lnTo>
                <a:lnTo>
                  <a:pt x="715" y="3458"/>
                </a:lnTo>
                <a:cubicBezTo>
                  <a:pt x="715" y="3479"/>
                  <a:pt x="715" y="3490"/>
                  <a:pt x="725" y="3511"/>
                </a:cubicBezTo>
                <a:lnTo>
                  <a:pt x="725" y="3532"/>
                </a:lnTo>
                <a:lnTo>
                  <a:pt x="725" y="3542"/>
                </a:lnTo>
                <a:cubicBezTo>
                  <a:pt x="736" y="3584"/>
                  <a:pt x="736" y="3616"/>
                  <a:pt x="746" y="3658"/>
                </a:cubicBezTo>
                <a:cubicBezTo>
                  <a:pt x="746" y="3668"/>
                  <a:pt x="767" y="3689"/>
                  <a:pt x="767" y="3700"/>
                </a:cubicBezTo>
                <a:lnTo>
                  <a:pt x="147" y="4089"/>
                </a:lnTo>
                <a:lnTo>
                  <a:pt x="347" y="4551"/>
                </a:lnTo>
                <a:lnTo>
                  <a:pt x="1051" y="4383"/>
                </a:lnTo>
                <a:cubicBezTo>
                  <a:pt x="1083" y="4436"/>
                  <a:pt x="1114" y="4478"/>
                  <a:pt x="1146" y="4530"/>
                </a:cubicBezTo>
                <a:lnTo>
                  <a:pt x="1146" y="4541"/>
                </a:lnTo>
                <a:cubicBezTo>
                  <a:pt x="1156" y="4551"/>
                  <a:pt x="1156" y="4562"/>
                  <a:pt x="1167" y="4583"/>
                </a:cubicBezTo>
                <a:cubicBezTo>
                  <a:pt x="1167" y="4593"/>
                  <a:pt x="1188" y="4593"/>
                  <a:pt x="1188" y="4604"/>
                </a:cubicBezTo>
                <a:cubicBezTo>
                  <a:pt x="1188" y="4614"/>
                  <a:pt x="1198" y="4614"/>
                  <a:pt x="1198" y="4635"/>
                </a:cubicBezTo>
                <a:cubicBezTo>
                  <a:pt x="1209" y="4646"/>
                  <a:pt x="1219" y="4656"/>
                  <a:pt x="1219" y="4667"/>
                </a:cubicBezTo>
                <a:lnTo>
                  <a:pt x="1219" y="4667"/>
                </a:lnTo>
                <a:cubicBezTo>
                  <a:pt x="1262" y="4709"/>
                  <a:pt x="1304" y="4762"/>
                  <a:pt x="1346" y="4804"/>
                </a:cubicBezTo>
                <a:lnTo>
                  <a:pt x="1009" y="5455"/>
                </a:lnTo>
                <a:lnTo>
                  <a:pt x="1409" y="5750"/>
                </a:lnTo>
                <a:lnTo>
                  <a:pt x="1934" y="5245"/>
                </a:lnTo>
                <a:lnTo>
                  <a:pt x="2092" y="5329"/>
                </a:lnTo>
                <a:lnTo>
                  <a:pt x="2102" y="5329"/>
                </a:lnTo>
                <a:cubicBezTo>
                  <a:pt x="2113" y="5329"/>
                  <a:pt x="2134" y="5340"/>
                  <a:pt x="2144" y="5340"/>
                </a:cubicBezTo>
                <a:cubicBezTo>
                  <a:pt x="2155" y="5340"/>
                  <a:pt x="2155" y="5350"/>
                  <a:pt x="2165" y="5350"/>
                </a:cubicBezTo>
                <a:cubicBezTo>
                  <a:pt x="2186" y="5350"/>
                  <a:pt x="2186" y="5371"/>
                  <a:pt x="2197" y="5371"/>
                </a:cubicBezTo>
                <a:cubicBezTo>
                  <a:pt x="2208" y="5371"/>
                  <a:pt x="2218" y="5382"/>
                  <a:pt x="2239" y="5382"/>
                </a:cubicBezTo>
                <a:lnTo>
                  <a:pt x="2250" y="5382"/>
                </a:lnTo>
                <a:cubicBezTo>
                  <a:pt x="2302" y="5392"/>
                  <a:pt x="2355" y="5424"/>
                  <a:pt x="2418" y="5434"/>
                </a:cubicBezTo>
                <a:lnTo>
                  <a:pt x="2460" y="6170"/>
                </a:lnTo>
                <a:lnTo>
                  <a:pt x="2943" y="6223"/>
                </a:lnTo>
                <a:lnTo>
                  <a:pt x="3154" y="5529"/>
                </a:lnTo>
                <a:cubicBezTo>
                  <a:pt x="3206" y="5529"/>
                  <a:pt x="3269" y="5529"/>
                  <a:pt x="3322" y="5508"/>
                </a:cubicBezTo>
                <a:lnTo>
                  <a:pt x="3343" y="5508"/>
                </a:lnTo>
                <a:lnTo>
                  <a:pt x="3374" y="5508"/>
                </a:lnTo>
                <a:lnTo>
                  <a:pt x="3395" y="5508"/>
                </a:lnTo>
                <a:lnTo>
                  <a:pt x="3416" y="5508"/>
                </a:lnTo>
                <a:lnTo>
                  <a:pt x="3448" y="5508"/>
                </a:lnTo>
                <a:cubicBezTo>
                  <a:pt x="3458" y="5508"/>
                  <a:pt x="3469" y="5508"/>
                  <a:pt x="3500" y="5497"/>
                </a:cubicBezTo>
                <a:lnTo>
                  <a:pt x="3511" y="5497"/>
                </a:lnTo>
                <a:lnTo>
                  <a:pt x="3511" y="5497"/>
                </a:lnTo>
                <a:cubicBezTo>
                  <a:pt x="3563" y="5487"/>
                  <a:pt x="3627" y="5476"/>
                  <a:pt x="3679" y="5455"/>
                </a:cubicBezTo>
                <a:lnTo>
                  <a:pt x="4078" y="6075"/>
                </a:lnTo>
                <a:lnTo>
                  <a:pt x="4530" y="5876"/>
                </a:lnTo>
                <a:lnTo>
                  <a:pt x="4362" y="5172"/>
                </a:lnTo>
                <a:cubicBezTo>
                  <a:pt x="4373" y="5161"/>
                  <a:pt x="4394" y="5161"/>
                  <a:pt x="4404" y="5140"/>
                </a:cubicBezTo>
                <a:cubicBezTo>
                  <a:pt x="4425" y="5119"/>
                  <a:pt x="4467" y="5108"/>
                  <a:pt x="4499" y="5077"/>
                </a:cubicBezTo>
                <a:cubicBezTo>
                  <a:pt x="4499" y="5077"/>
                  <a:pt x="4509" y="5077"/>
                  <a:pt x="4509" y="5066"/>
                </a:cubicBezTo>
                <a:lnTo>
                  <a:pt x="4509" y="5066"/>
                </a:lnTo>
                <a:lnTo>
                  <a:pt x="4509" y="5066"/>
                </a:lnTo>
                <a:cubicBezTo>
                  <a:pt x="4520" y="5056"/>
                  <a:pt x="4530" y="5056"/>
                  <a:pt x="4551" y="5035"/>
                </a:cubicBezTo>
                <a:cubicBezTo>
                  <a:pt x="4562" y="5035"/>
                  <a:pt x="4562" y="5024"/>
                  <a:pt x="4573" y="5024"/>
                </a:cubicBezTo>
                <a:cubicBezTo>
                  <a:pt x="4583" y="5024"/>
                  <a:pt x="4583" y="5014"/>
                  <a:pt x="4604" y="5014"/>
                </a:cubicBezTo>
                <a:lnTo>
                  <a:pt x="4615" y="5014"/>
                </a:lnTo>
                <a:lnTo>
                  <a:pt x="4636" y="4982"/>
                </a:lnTo>
                <a:lnTo>
                  <a:pt x="4636" y="4982"/>
                </a:lnTo>
                <a:cubicBezTo>
                  <a:pt x="4678" y="4951"/>
                  <a:pt x="4730" y="4909"/>
                  <a:pt x="4772" y="4867"/>
                </a:cubicBezTo>
                <a:lnTo>
                  <a:pt x="5424" y="5193"/>
                </a:lnTo>
                <a:lnTo>
                  <a:pt x="5718" y="4804"/>
                </a:lnTo>
                <a:lnTo>
                  <a:pt x="5214" y="4278"/>
                </a:lnTo>
                <a:lnTo>
                  <a:pt x="5298" y="4120"/>
                </a:lnTo>
                <a:lnTo>
                  <a:pt x="5298" y="4110"/>
                </a:lnTo>
                <a:cubicBezTo>
                  <a:pt x="5298" y="4089"/>
                  <a:pt x="5308" y="4078"/>
                  <a:pt x="5308" y="4068"/>
                </a:cubicBezTo>
                <a:cubicBezTo>
                  <a:pt x="5308" y="4057"/>
                  <a:pt x="5319" y="4057"/>
                  <a:pt x="5319" y="4036"/>
                </a:cubicBezTo>
                <a:cubicBezTo>
                  <a:pt x="5319" y="4026"/>
                  <a:pt x="5340" y="4026"/>
                  <a:pt x="5340" y="4015"/>
                </a:cubicBezTo>
                <a:cubicBezTo>
                  <a:pt x="5340" y="4005"/>
                  <a:pt x="5350" y="3984"/>
                  <a:pt x="5350" y="3973"/>
                </a:cubicBezTo>
                <a:lnTo>
                  <a:pt x="5350" y="3963"/>
                </a:lnTo>
                <a:cubicBezTo>
                  <a:pt x="5361" y="3910"/>
                  <a:pt x="5392" y="3858"/>
                  <a:pt x="5403" y="3795"/>
                </a:cubicBezTo>
                <a:lnTo>
                  <a:pt x="6139" y="3753"/>
                </a:lnTo>
                <a:lnTo>
                  <a:pt x="6191" y="3269"/>
                </a:lnTo>
                <a:lnTo>
                  <a:pt x="5497" y="3059"/>
                </a:lnTo>
                <a:cubicBezTo>
                  <a:pt x="5497" y="3006"/>
                  <a:pt x="5497" y="2933"/>
                  <a:pt x="5476" y="2880"/>
                </a:cubicBezTo>
                <a:lnTo>
                  <a:pt x="5476" y="2870"/>
                </a:lnTo>
                <a:lnTo>
                  <a:pt x="5476" y="2817"/>
                </a:lnTo>
                <a:lnTo>
                  <a:pt x="5476" y="2796"/>
                </a:lnTo>
                <a:lnTo>
                  <a:pt x="5476" y="2764"/>
                </a:lnTo>
                <a:cubicBezTo>
                  <a:pt x="5476" y="2754"/>
                  <a:pt x="5476" y="2743"/>
                  <a:pt x="5466" y="2712"/>
                </a:cubicBezTo>
                <a:lnTo>
                  <a:pt x="5466" y="2701"/>
                </a:lnTo>
                <a:cubicBezTo>
                  <a:pt x="5455" y="2649"/>
                  <a:pt x="5445" y="2586"/>
                  <a:pt x="5424" y="2533"/>
                </a:cubicBezTo>
                <a:lnTo>
                  <a:pt x="6044" y="2134"/>
                </a:lnTo>
                <a:lnTo>
                  <a:pt x="5844" y="1671"/>
                </a:lnTo>
                <a:lnTo>
                  <a:pt x="5140" y="1850"/>
                </a:lnTo>
                <a:cubicBezTo>
                  <a:pt x="5109" y="1797"/>
                  <a:pt x="5077" y="1755"/>
                  <a:pt x="5046" y="1703"/>
                </a:cubicBezTo>
                <a:lnTo>
                  <a:pt x="5046" y="1692"/>
                </a:lnTo>
                <a:cubicBezTo>
                  <a:pt x="5035" y="1671"/>
                  <a:pt x="5035" y="1661"/>
                  <a:pt x="5024" y="1650"/>
                </a:cubicBezTo>
                <a:cubicBezTo>
                  <a:pt x="5024" y="1640"/>
                  <a:pt x="5003" y="1640"/>
                  <a:pt x="5003" y="1619"/>
                </a:cubicBezTo>
                <a:cubicBezTo>
                  <a:pt x="5003" y="1608"/>
                  <a:pt x="4993" y="1608"/>
                  <a:pt x="4993" y="1598"/>
                </a:cubicBezTo>
                <a:cubicBezTo>
                  <a:pt x="4982" y="1587"/>
                  <a:pt x="4972" y="1566"/>
                  <a:pt x="4972" y="1556"/>
                </a:cubicBezTo>
                <a:lnTo>
                  <a:pt x="4972" y="1556"/>
                </a:lnTo>
                <a:cubicBezTo>
                  <a:pt x="4930" y="1514"/>
                  <a:pt x="4888" y="1461"/>
                  <a:pt x="4846" y="1430"/>
                </a:cubicBezTo>
                <a:lnTo>
                  <a:pt x="5182" y="767"/>
                </a:lnTo>
                <a:lnTo>
                  <a:pt x="4783" y="484"/>
                </a:lnTo>
                <a:lnTo>
                  <a:pt x="4257" y="978"/>
                </a:lnTo>
                <a:lnTo>
                  <a:pt x="4100" y="904"/>
                </a:lnTo>
                <a:lnTo>
                  <a:pt x="4089" y="904"/>
                </a:lnTo>
                <a:cubicBezTo>
                  <a:pt x="4078" y="904"/>
                  <a:pt x="4057" y="883"/>
                  <a:pt x="4047" y="883"/>
                </a:cubicBezTo>
                <a:cubicBezTo>
                  <a:pt x="4036" y="883"/>
                  <a:pt x="4036" y="872"/>
                  <a:pt x="4026" y="872"/>
                </a:cubicBezTo>
                <a:cubicBezTo>
                  <a:pt x="4005" y="872"/>
                  <a:pt x="4005" y="862"/>
                  <a:pt x="3994" y="862"/>
                </a:cubicBezTo>
                <a:cubicBezTo>
                  <a:pt x="3984" y="862"/>
                  <a:pt x="3973" y="841"/>
                  <a:pt x="3952" y="841"/>
                </a:cubicBezTo>
                <a:lnTo>
                  <a:pt x="3942" y="841"/>
                </a:lnTo>
                <a:cubicBezTo>
                  <a:pt x="3889" y="830"/>
                  <a:pt x="3837" y="809"/>
                  <a:pt x="3774" y="788"/>
                </a:cubicBezTo>
                <a:lnTo>
                  <a:pt x="3732" y="53"/>
                </a:lnTo>
                <a:lnTo>
                  <a:pt x="3248" y="0"/>
                </a:lnTo>
                <a:lnTo>
                  <a:pt x="3038" y="704"/>
                </a:lnTo>
                <a:cubicBezTo>
                  <a:pt x="2985" y="704"/>
                  <a:pt x="2922" y="704"/>
                  <a:pt x="2870" y="715"/>
                </a:cubicBezTo>
                <a:lnTo>
                  <a:pt x="2849" y="715"/>
                </a:lnTo>
                <a:lnTo>
                  <a:pt x="2817" y="715"/>
                </a:lnTo>
                <a:lnTo>
                  <a:pt x="2796" y="715"/>
                </a:lnTo>
                <a:lnTo>
                  <a:pt x="2775" y="715"/>
                </a:lnTo>
                <a:lnTo>
                  <a:pt x="2744" y="715"/>
                </a:lnTo>
                <a:cubicBezTo>
                  <a:pt x="2733" y="715"/>
                  <a:pt x="2723" y="715"/>
                  <a:pt x="2691" y="725"/>
                </a:cubicBezTo>
                <a:lnTo>
                  <a:pt x="2681" y="725"/>
                </a:lnTo>
                <a:lnTo>
                  <a:pt x="2681" y="725"/>
                </a:lnTo>
                <a:cubicBezTo>
                  <a:pt x="2628" y="736"/>
                  <a:pt x="2565" y="757"/>
                  <a:pt x="2512" y="767"/>
                </a:cubicBezTo>
                <a:lnTo>
                  <a:pt x="2113" y="147"/>
                </a:lnTo>
                <a:lnTo>
                  <a:pt x="1661" y="347"/>
                </a:lnTo>
                <a:lnTo>
                  <a:pt x="1829" y="1051"/>
                </a:lnTo>
                <a:cubicBezTo>
                  <a:pt x="1777" y="1083"/>
                  <a:pt x="1735" y="1125"/>
                  <a:pt x="1682" y="1146"/>
                </a:cubicBezTo>
                <a:lnTo>
                  <a:pt x="1682" y="1146"/>
                </a:lnTo>
                <a:lnTo>
                  <a:pt x="1682" y="1146"/>
                </a:lnTo>
                <a:cubicBezTo>
                  <a:pt x="1671" y="1156"/>
                  <a:pt x="1661" y="1156"/>
                  <a:pt x="1640" y="1177"/>
                </a:cubicBezTo>
                <a:cubicBezTo>
                  <a:pt x="1629" y="1177"/>
                  <a:pt x="1629" y="1188"/>
                  <a:pt x="1619" y="1188"/>
                </a:cubicBezTo>
                <a:cubicBezTo>
                  <a:pt x="1608" y="1188"/>
                  <a:pt x="1608" y="1198"/>
                  <a:pt x="1587" y="1198"/>
                </a:cubicBezTo>
                <a:lnTo>
                  <a:pt x="1577" y="1198"/>
                </a:lnTo>
                <a:lnTo>
                  <a:pt x="1556" y="1230"/>
                </a:lnTo>
                <a:lnTo>
                  <a:pt x="1556" y="1230"/>
                </a:lnTo>
                <a:cubicBezTo>
                  <a:pt x="1514" y="1261"/>
                  <a:pt x="1461" y="1303"/>
                  <a:pt x="1419" y="1345"/>
                </a:cubicBezTo>
                <a:lnTo>
                  <a:pt x="767" y="1020"/>
                </a:lnTo>
                <a:lnTo>
                  <a:pt x="473" y="1409"/>
                </a:lnTo>
                <a:lnTo>
                  <a:pt x="978" y="1934"/>
                </a:lnTo>
                <a:lnTo>
                  <a:pt x="894" y="2092"/>
                </a:lnTo>
                <a:lnTo>
                  <a:pt x="894" y="2113"/>
                </a:lnTo>
                <a:cubicBezTo>
                  <a:pt x="894" y="2123"/>
                  <a:pt x="883" y="2134"/>
                  <a:pt x="883" y="2144"/>
                </a:cubicBezTo>
                <a:lnTo>
                  <a:pt x="883" y="2144"/>
                </a:lnTo>
                <a:lnTo>
                  <a:pt x="883" y="2144"/>
                </a:lnTo>
                <a:cubicBezTo>
                  <a:pt x="883" y="2165"/>
                  <a:pt x="883" y="2165"/>
                  <a:pt x="862" y="2176"/>
                </a:cubicBezTo>
                <a:cubicBezTo>
                  <a:pt x="862" y="2186"/>
                  <a:pt x="852" y="2186"/>
                  <a:pt x="852" y="2197"/>
                </a:cubicBezTo>
                <a:cubicBezTo>
                  <a:pt x="852" y="2218"/>
                  <a:pt x="841" y="2228"/>
                  <a:pt x="841" y="2239"/>
                </a:cubicBezTo>
                <a:lnTo>
                  <a:pt x="841" y="2249"/>
                </a:lnTo>
                <a:cubicBezTo>
                  <a:pt x="831" y="2302"/>
                  <a:pt x="799" y="2355"/>
                  <a:pt x="789" y="2428"/>
                </a:cubicBezTo>
                <a:lnTo>
                  <a:pt x="53" y="2460"/>
                </a:lnTo>
                <a:lnTo>
                  <a:pt x="0" y="2954"/>
                </a:lnTo>
                <a:lnTo>
                  <a:pt x="694" y="3164"/>
                </a:lnTo>
                <a:cubicBezTo>
                  <a:pt x="694" y="3237"/>
                  <a:pt x="694" y="3290"/>
                  <a:pt x="715" y="3353"/>
                </a:cubicBezTo>
                <a:close/>
                <a:moveTo>
                  <a:pt x="2271" y="1303"/>
                </a:moveTo>
                <a:cubicBezTo>
                  <a:pt x="2292" y="1303"/>
                  <a:pt x="2302" y="1293"/>
                  <a:pt x="2313" y="1293"/>
                </a:cubicBezTo>
                <a:cubicBezTo>
                  <a:pt x="2323" y="1293"/>
                  <a:pt x="2344" y="1282"/>
                  <a:pt x="2355" y="1282"/>
                </a:cubicBezTo>
                <a:lnTo>
                  <a:pt x="2365" y="1282"/>
                </a:lnTo>
                <a:cubicBezTo>
                  <a:pt x="2659" y="1167"/>
                  <a:pt x="2975" y="1125"/>
                  <a:pt x="3269" y="1146"/>
                </a:cubicBezTo>
                <a:lnTo>
                  <a:pt x="3290" y="1146"/>
                </a:lnTo>
                <a:lnTo>
                  <a:pt x="3322" y="1146"/>
                </a:lnTo>
                <a:lnTo>
                  <a:pt x="3364" y="1146"/>
                </a:lnTo>
                <a:lnTo>
                  <a:pt x="3374" y="1146"/>
                </a:lnTo>
                <a:cubicBezTo>
                  <a:pt x="3679" y="1188"/>
                  <a:pt x="3984" y="1303"/>
                  <a:pt x="4236" y="1493"/>
                </a:cubicBezTo>
                <a:lnTo>
                  <a:pt x="4247" y="1493"/>
                </a:lnTo>
                <a:cubicBezTo>
                  <a:pt x="4257" y="1503"/>
                  <a:pt x="4268" y="1503"/>
                  <a:pt x="4289" y="1514"/>
                </a:cubicBezTo>
                <a:cubicBezTo>
                  <a:pt x="4299" y="1535"/>
                  <a:pt x="4310" y="1535"/>
                  <a:pt x="4310" y="1545"/>
                </a:cubicBezTo>
                <a:lnTo>
                  <a:pt x="4320" y="1545"/>
                </a:lnTo>
                <a:cubicBezTo>
                  <a:pt x="4573" y="1745"/>
                  <a:pt x="4762" y="1976"/>
                  <a:pt x="4888" y="2270"/>
                </a:cubicBezTo>
                <a:lnTo>
                  <a:pt x="4888" y="2281"/>
                </a:lnTo>
                <a:cubicBezTo>
                  <a:pt x="4888" y="2291"/>
                  <a:pt x="4898" y="2302"/>
                  <a:pt x="4898" y="2323"/>
                </a:cubicBezTo>
                <a:cubicBezTo>
                  <a:pt x="4898" y="2333"/>
                  <a:pt x="4919" y="2344"/>
                  <a:pt x="4919" y="2355"/>
                </a:cubicBezTo>
                <a:lnTo>
                  <a:pt x="4919" y="2376"/>
                </a:lnTo>
                <a:cubicBezTo>
                  <a:pt x="5035" y="2659"/>
                  <a:pt x="5077" y="2975"/>
                  <a:pt x="5046" y="3280"/>
                </a:cubicBezTo>
                <a:lnTo>
                  <a:pt x="5046" y="3290"/>
                </a:lnTo>
                <a:lnTo>
                  <a:pt x="5046" y="3332"/>
                </a:lnTo>
                <a:lnTo>
                  <a:pt x="5046" y="3364"/>
                </a:lnTo>
                <a:lnTo>
                  <a:pt x="5046" y="3385"/>
                </a:lnTo>
                <a:cubicBezTo>
                  <a:pt x="5003" y="3679"/>
                  <a:pt x="4888" y="3984"/>
                  <a:pt x="4709" y="4236"/>
                </a:cubicBezTo>
                <a:lnTo>
                  <a:pt x="4709" y="4247"/>
                </a:lnTo>
                <a:cubicBezTo>
                  <a:pt x="4688" y="4268"/>
                  <a:pt x="4688" y="4278"/>
                  <a:pt x="4678" y="4278"/>
                </a:cubicBezTo>
                <a:cubicBezTo>
                  <a:pt x="4667" y="4289"/>
                  <a:pt x="4667" y="4299"/>
                  <a:pt x="4657" y="4320"/>
                </a:cubicBezTo>
                <a:lnTo>
                  <a:pt x="4657" y="4331"/>
                </a:lnTo>
                <a:cubicBezTo>
                  <a:pt x="4457" y="4583"/>
                  <a:pt x="4215" y="4762"/>
                  <a:pt x="3931" y="4888"/>
                </a:cubicBezTo>
                <a:lnTo>
                  <a:pt x="3921" y="4888"/>
                </a:lnTo>
                <a:cubicBezTo>
                  <a:pt x="3900" y="4888"/>
                  <a:pt x="3889" y="4909"/>
                  <a:pt x="3879" y="4909"/>
                </a:cubicBezTo>
                <a:cubicBezTo>
                  <a:pt x="3868" y="4909"/>
                  <a:pt x="3847" y="4919"/>
                  <a:pt x="3837" y="4919"/>
                </a:cubicBezTo>
                <a:lnTo>
                  <a:pt x="3826" y="4919"/>
                </a:lnTo>
                <a:cubicBezTo>
                  <a:pt x="3532" y="5035"/>
                  <a:pt x="3217" y="5077"/>
                  <a:pt x="2922" y="5056"/>
                </a:cubicBezTo>
                <a:lnTo>
                  <a:pt x="2901" y="5056"/>
                </a:lnTo>
                <a:lnTo>
                  <a:pt x="2870" y="5056"/>
                </a:lnTo>
                <a:lnTo>
                  <a:pt x="2828" y="5056"/>
                </a:lnTo>
                <a:lnTo>
                  <a:pt x="2817" y="5056"/>
                </a:lnTo>
                <a:cubicBezTo>
                  <a:pt x="2512" y="5014"/>
                  <a:pt x="2208" y="4888"/>
                  <a:pt x="1955" y="4709"/>
                </a:cubicBezTo>
                <a:lnTo>
                  <a:pt x="1945" y="4709"/>
                </a:lnTo>
                <a:cubicBezTo>
                  <a:pt x="1934" y="4699"/>
                  <a:pt x="1924" y="4699"/>
                  <a:pt x="1924" y="4677"/>
                </a:cubicBezTo>
                <a:cubicBezTo>
                  <a:pt x="1903" y="4667"/>
                  <a:pt x="1892" y="4667"/>
                  <a:pt x="1892" y="4656"/>
                </a:cubicBezTo>
                <a:lnTo>
                  <a:pt x="1882" y="4656"/>
                </a:lnTo>
                <a:cubicBezTo>
                  <a:pt x="1629" y="4457"/>
                  <a:pt x="1451" y="4226"/>
                  <a:pt x="1314" y="3931"/>
                </a:cubicBezTo>
                <a:lnTo>
                  <a:pt x="1314" y="3921"/>
                </a:lnTo>
                <a:cubicBezTo>
                  <a:pt x="1314" y="3910"/>
                  <a:pt x="1304" y="3889"/>
                  <a:pt x="1304" y="3879"/>
                </a:cubicBezTo>
                <a:cubicBezTo>
                  <a:pt x="1304" y="3868"/>
                  <a:pt x="1293" y="3858"/>
                  <a:pt x="1293" y="3837"/>
                </a:cubicBezTo>
                <a:lnTo>
                  <a:pt x="1293" y="3826"/>
                </a:lnTo>
                <a:cubicBezTo>
                  <a:pt x="1167" y="3542"/>
                  <a:pt x="1135" y="3227"/>
                  <a:pt x="1156" y="2922"/>
                </a:cubicBezTo>
                <a:lnTo>
                  <a:pt x="1156" y="2912"/>
                </a:lnTo>
                <a:lnTo>
                  <a:pt x="1156" y="2870"/>
                </a:lnTo>
                <a:lnTo>
                  <a:pt x="1156" y="2828"/>
                </a:lnTo>
                <a:lnTo>
                  <a:pt x="1156" y="2817"/>
                </a:lnTo>
                <a:cubicBezTo>
                  <a:pt x="1198" y="2512"/>
                  <a:pt x="1314" y="2218"/>
                  <a:pt x="1503" y="1966"/>
                </a:cubicBezTo>
                <a:lnTo>
                  <a:pt x="1503" y="1955"/>
                </a:lnTo>
                <a:cubicBezTo>
                  <a:pt x="1514" y="1934"/>
                  <a:pt x="1514" y="1924"/>
                  <a:pt x="1524" y="1913"/>
                </a:cubicBezTo>
                <a:cubicBezTo>
                  <a:pt x="1535" y="1903"/>
                  <a:pt x="1535" y="1882"/>
                  <a:pt x="1556" y="1882"/>
                </a:cubicBezTo>
                <a:lnTo>
                  <a:pt x="1556" y="1871"/>
                </a:lnTo>
                <a:cubicBezTo>
                  <a:pt x="1735" y="1640"/>
                  <a:pt x="1987" y="1440"/>
                  <a:pt x="2271" y="130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0511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p37"/>
          <p:cNvSpPr txBox="1">
            <a:spLocks noGrp="1"/>
          </p:cNvSpPr>
          <p:nvPr>
            <p:ph type="title"/>
          </p:nvPr>
        </p:nvSpPr>
        <p:spPr>
          <a:xfrm>
            <a:off x="504968" y="243631"/>
            <a:ext cx="7042244" cy="8413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Palatino Linotype" panose="02040502050505030304" pitchFamily="18" charset="0"/>
              </a:rPr>
              <a:t>Technical Process &amp; Tools</a:t>
            </a:r>
            <a:endParaRPr lang="en" sz="4000" dirty="0">
              <a:latin typeface="Palatino Linotype" panose="02040502050505030304" pitchFamily="18" charset="0"/>
            </a:endParaRPr>
          </a:p>
        </p:txBody>
      </p:sp>
      <p:sp>
        <p:nvSpPr>
          <p:cNvPr id="3869" name="Google Shape;3869;p37"/>
          <p:cNvSpPr txBox="1">
            <a:spLocks noGrp="1"/>
          </p:cNvSpPr>
          <p:nvPr>
            <p:ph type="subTitle" idx="1"/>
          </p:nvPr>
        </p:nvSpPr>
        <p:spPr>
          <a:xfrm>
            <a:off x="1651379" y="2900148"/>
            <a:ext cx="6407624" cy="1787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Palatino Linotype" panose="02040502050505030304" pitchFamily="18" charset="0"/>
              </a:rPr>
              <a:t>Data Cleaning</a:t>
            </a:r>
            <a:r>
              <a:rPr lang="en-US" sz="1800" dirty="0">
                <a:latin typeface="Palatino Linotype" panose="02040502050505030304" pitchFamily="18" charset="0"/>
              </a:rPr>
              <a:t>: Remove outliers, handle missing values.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Palatino Linotype" panose="02040502050505030304" pitchFamily="18" charset="0"/>
              </a:rPr>
              <a:t>Feature Engineering</a:t>
            </a:r>
            <a:r>
              <a:rPr lang="en-US" sz="1800" dirty="0">
                <a:latin typeface="Palatino Linotype" panose="02040502050505030304" pitchFamily="18" charset="0"/>
              </a:rPr>
              <a:t>: Recency, Frequency, Criticality metrics.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Palatino Linotype" panose="02040502050505030304" pitchFamily="18" charset="0"/>
              </a:rPr>
              <a:t>Modeling:</a:t>
            </a:r>
            <a:r>
              <a:rPr lang="en-US" sz="1800" dirty="0">
                <a:latin typeface="Palatino Linotype" panose="02040502050505030304" pitchFamily="18" charset="0"/>
              </a:rPr>
              <a:t> SAC’s Smart Predict.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Palatino Linotype" panose="02040502050505030304" pitchFamily="18" charset="0"/>
              </a:rPr>
              <a:t>Validation:</a:t>
            </a:r>
            <a:r>
              <a:rPr lang="en-US" sz="1800" dirty="0">
                <a:latin typeface="Palatino Linotype" panose="02040502050505030304" pitchFamily="18" charset="0"/>
              </a:rPr>
              <a:t> Alerts for &gt;70% failure probability.</a:t>
            </a:r>
            <a:endParaRPr sz="1800" dirty="0">
              <a:latin typeface="Palatino Linotype" panose="0204050205050503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399436-7A4C-DE9E-2EC9-81484B21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1084997"/>
            <a:ext cx="7322024" cy="17013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39"/>
          <p:cNvSpPr txBox="1">
            <a:spLocks noGrp="1"/>
          </p:cNvSpPr>
          <p:nvPr>
            <p:ph type="title"/>
          </p:nvPr>
        </p:nvSpPr>
        <p:spPr>
          <a:xfrm>
            <a:off x="720000" y="371075"/>
            <a:ext cx="7704000" cy="503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latino Linotype" panose="02040502050505030304" pitchFamily="18" charset="0"/>
              </a:rPr>
              <a:t>Business Impact</a:t>
            </a:r>
            <a:endParaRPr dirty="0">
              <a:solidFill>
                <a:schemeClr val="l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59" name="Google Shape;3959;p39"/>
          <p:cNvSpPr txBox="1"/>
          <p:nvPr/>
        </p:nvSpPr>
        <p:spPr>
          <a:xfrm>
            <a:off x="1084481" y="3512062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4</a:t>
            </a:r>
            <a:endParaRPr sz="2000" b="1" dirty="0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60" name="Google Shape;3960;p39"/>
          <p:cNvSpPr txBox="1"/>
          <p:nvPr/>
        </p:nvSpPr>
        <p:spPr>
          <a:xfrm>
            <a:off x="1084480" y="3757831"/>
            <a:ext cx="2933539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Enhances sustainability (less energy/waste).</a:t>
            </a:r>
            <a:endParaRPr sz="11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61" name="Google Shape;3961;p39"/>
          <p:cNvSpPr txBox="1"/>
          <p:nvPr/>
        </p:nvSpPr>
        <p:spPr>
          <a:xfrm>
            <a:off x="1084481" y="2757733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3</a:t>
            </a:r>
            <a:endParaRPr sz="2000" b="1" dirty="0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62" name="Google Shape;3962;p39"/>
          <p:cNvSpPr txBox="1"/>
          <p:nvPr/>
        </p:nvSpPr>
        <p:spPr>
          <a:xfrm>
            <a:off x="1084481" y="3003502"/>
            <a:ext cx="3026982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Downtime reduced by 30% (McKinsey, 2022).</a:t>
            </a:r>
            <a:endParaRPr sz="11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63" name="Google Shape;3963;p39"/>
          <p:cNvSpPr txBox="1"/>
          <p:nvPr/>
        </p:nvSpPr>
        <p:spPr>
          <a:xfrm>
            <a:off x="1084481" y="2003404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2</a:t>
            </a:r>
            <a:endParaRPr sz="2000" b="1" dirty="0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64" name="Google Shape;3964;p39"/>
          <p:cNvSpPr txBox="1"/>
          <p:nvPr/>
        </p:nvSpPr>
        <p:spPr>
          <a:xfrm>
            <a:off x="1084480" y="2249174"/>
            <a:ext cx="293354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Estimated </a:t>
            </a:r>
            <a:r>
              <a:rPr lang="en-US" sz="1100" b="1" dirty="0">
                <a:solidFill>
                  <a:schemeClr val="tx1"/>
                </a:solidFill>
                <a:latin typeface="Palatino Linotype" panose="02040502050505030304" pitchFamily="18" charset="0"/>
              </a:rPr>
              <a:t>$180,000/year cost saving</a:t>
            </a:r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 for mid-size factory</a:t>
            </a:r>
            <a:r>
              <a:rPr lang="en-US" sz="1200" dirty="0"/>
              <a:t>.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5" name="Google Shape;3965;p39"/>
          <p:cNvSpPr txBox="1"/>
          <p:nvPr/>
        </p:nvSpPr>
        <p:spPr>
          <a:xfrm>
            <a:off x="1084481" y="1249076"/>
            <a:ext cx="16731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Ubuntu Condensed"/>
                <a:ea typeface="Ubuntu Condensed"/>
                <a:cs typeface="Ubuntu Condensed"/>
                <a:sym typeface="Ubuntu Condensed"/>
              </a:rPr>
              <a:t>1</a:t>
            </a:r>
            <a:endParaRPr sz="2000" b="1" dirty="0">
              <a:solidFill>
                <a:schemeClr val="dk2"/>
              </a:solidFill>
              <a:latin typeface="Ubuntu Condensed"/>
              <a:ea typeface="Ubuntu Condensed"/>
              <a:cs typeface="Ubuntu Condensed"/>
              <a:sym typeface="Ubuntu Condensed"/>
            </a:endParaRPr>
          </a:p>
        </p:txBody>
      </p:sp>
      <p:sp>
        <p:nvSpPr>
          <p:cNvPr id="3966" name="Google Shape;3966;p39"/>
          <p:cNvSpPr txBox="1"/>
          <p:nvPr/>
        </p:nvSpPr>
        <p:spPr>
          <a:xfrm>
            <a:off x="1084480" y="1494845"/>
            <a:ext cx="2659888" cy="474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100" dirty="0">
                <a:solidFill>
                  <a:schemeClr val="tx1"/>
                </a:solidFill>
                <a:latin typeface="Palatino Linotype" panose="02040502050505030304" pitchFamily="18" charset="0"/>
              </a:rPr>
              <a:t>12% of machines identified as high-risk.</a:t>
            </a:r>
            <a:endParaRPr sz="11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67" name="Google Shape;3967;p39"/>
          <p:cNvSpPr/>
          <p:nvPr/>
        </p:nvSpPr>
        <p:spPr>
          <a:xfrm flipH="1">
            <a:off x="624404" y="1249076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8" name="Google Shape;3968;p39"/>
          <p:cNvSpPr/>
          <p:nvPr/>
        </p:nvSpPr>
        <p:spPr>
          <a:xfrm flipH="1">
            <a:off x="624404" y="2003397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9" name="Google Shape;3969;p39"/>
          <p:cNvSpPr/>
          <p:nvPr/>
        </p:nvSpPr>
        <p:spPr>
          <a:xfrm flipH="1">
            <a:off x="624404" y="2757717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0" name="Google Shape;3970;p39"/>
          <p:cNvSpPr/>
          <p:nvPr/>
        </p:nvSpPr>
        <p:spPr>
          <a:xfrm flipH="1">
            <a:off x="624404" y="3512038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995A5-5A5F-F9C1-F78E-EE0E2C62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184" y="1054564"/>
            <a:ext cx="4578674" cy="33839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40"/>
          <p:cNvSpPr txBox="1">
            <a:spLocks noGrp="1"/>
          </p:cNvSpPr>
          <p:nvPr>
            <p:ph type="title"/>
          </p:nvPr>
        </p:nvSpPr>
        <p:spPr>
          <a:xfrm>
            <a:off x="720000" y="396105"/>
            <a:ext cx="7704000" cy="451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2"/>
                </a:solidFill>
                <a:latin typeface="Palatino Linotype" panose="02040502050505030304" pitchFamily="18" charset="0"/>
              </a:rPr>
              <a:t>Conclusion &amp; Future Vision</a:t>
            </a:r>
            <a:endParaRPr dirty="0">
              <a:solidFill>
                <a:schemeClr val="l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976" name="Google Shape;3976;p40"/>
          <p:cNvSpPr txBox="1"/>
          <p:nvPr/>
        </p:nvSpPr>
        <p:spPr>
          <a:xfrm>
            <a:off x="6595837" y="3248488"/>
            <a:ext cx="1879421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Future scope: Real-time IoT data + advanced ML models.</a:t>
            </a:r>
            <a:endParaRPr sz="12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77" name="Google Shape;3977;p40"/>
          <p:cNvSpPr txBox="1"/>
          <p:nvPr/>
        </p:nvSpPr>
        <p:spPr>
          <a:xfrm>
            <a:off x="6621466" y="2274887"/>
            <a:ext cx="1828162" cy="88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Scalable with SAP S/4HANA integration.</a:t>
            </a:r>
            <a:endParaRPr sz="12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78" name="Google Shape;3978;p40"/>
          <p:cNvSpPr txBox="1"/>
          <p:nvPr/>
        </p:nvSpPr>
        <p:spPr>
          <a:xfrm>
            <a:off x="6595838" y="1151162"/>
            <a:ext cx="1879422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  <a:latin typeface="Palatino Linotype" panose="02040502050505030304" pitchFamily="18" charset="0"/>
              </a:rPr>
              <a:t>SAC empowers smart decision-making in Industry 4.0.</a:t>
            </a:r>
            <a:endParaRPr sz="1200" dirty="0">
              <a:solidFill>
                <a:schemeClr val="tx1"/>
              </a:solidFill>
              <a:latin typeface="Palatino Linotype" panose="02040502050505030304" pitchFamily="18" charset="0"/>
              <a:ea typeface="Barlow"/>
              <a:cs typeface="Barlow"/>
              <a:sym typeface="Barlow"/>
            </a:endParaRPr>
          </a:p>
        </p:txBody>
      </p:sp>
      <p:sp>
        <p:nvSpPr>
          <p:cNvPr id="3980" name="Google Shape;3980;p40"/>
          <p:cNvSpPr/>
          <p:nvPr/>
        </p:nvSpPr>
        <p:spPr>
          <a:xfrm flipH="1">
            <a:off x="6167531" y="1310028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1" name="Google Shape;3981;p40"/>
          <p:cNvSpPr/>
          <p:nvPr/>
        </p:nvSpPr>
        <p:spPr>
          <a:xfrm flipH="1">
            <a:off x="6167531" y="2338485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2" name="Google Shape;3982;p40"/>
          <p:cNvSpPr/>
          <p:nvPr/>
        </p:nvSpPr>
        <p:spPr>
          <a:xfrm flipH="1">
            <a:off x="6167531" y="3366942"/>
            <a:ext cx="407178" cy="429828"/>
          </a:xfrm>
          <a:custGeom>
            <a:avLst/>
            <a:gdLst/>
            <a:ahLst/>
            <a:cxnLst/>
            <a:rect l="l" t="t" r="r" b="b"/>
            <a:pathLst>
              <a:path w="3417" h="3607" extrusionOk="0">
                <a:moveTo>
                  <a:pt x="1745" y="978"/>
                </a:moveTo>
                <a:cubicBezTo>
                  <a:pt x="1882" y="978"/>
                  <a:pt x="2008" y="1020"/>
                  <a:pt x="2123" y="1083"/>
                </a:cubicBezTo>
                <a:cubicBezTo>
                  <a:pt x="2123" y="1083"/>
                  <a:pt x="2144" y="1083"/>
                  <a:pt x="2144" y="1094"/>
                </a:cubicBezTo>
                <a:cubicBezTo>
                  <a:pt x="2144" y="1094"/>
                  <a:pt x="2155" y="1094"/>
                  <a:pt x="2155" y="1104"/>
                </a:cubicBezTo>
                <a:cubicBezTo>
                  <a:pt x="2271" y="1178"/>
                  <a:pt x="2365" y="1283"/>
                  <a:pt x="2428" y="1388"/>
                </a:cubicBezTo>
                <a:cubicBezTo>
                  <a:pt x="2428" y="1388"/>
                  <a:pt x="2428" y="1399"/>
                  <a:pt x="2439" y="1399"/>
                </a:cubicBezTo>
                <a:cubicBezTo>
                  <a:pt x="2439" y="1399"/>
                  <a:pt x="2439" y="1409"/>
                  <a:pt x="2460" y="1409"/>
                </a:cubicBezTo>
                <a:cubicBezTo>
                  <a:pt x="2523" y="1525"/>
                  <a:pt x="2544" y="1661"/>
                  <a:pt x="2544" y="1788"/>
                </a:cubicBezTo>
                <a:lnTo>
                  <a:pt x="2544" y="1809"/>
                </a:lnTo>
                <a:lnTo>
                  <a:pt x="2544" y="1819"/>
                </a:lnTo>
                <a:cubicBezTo>
                  <a:pt x="2544" y="1945"/>
                  <a:pt x="2512" y="2082"/>
                  <a:pt x="2439" y="2198"/>
                </a:cubicBezTo>
                <a:cubicBezTo>
                  <a:pt x="2439" y="2198"/>
                  <a:pt x="2439" y="2208"/>
                  <a:pt x="2428" y="2208"/>
                </a:cubicBezTo>
                <a:cubicBezTo>
                  <a:pt x="2428" y="2208"/>
                  <a:pt x="2428" y="2229"/>
                  <a:pt x="2418" y="2229"/>
                </a:cubicBezTo>
                <a:cubicBezTo>
                  <a:pt x="2355" y="2345"/>
                  <a:pt x="2249" y="2439"/>
                  <a:pt x="2144" y="2502"/>
                </a:cubicBezTo>
                <a:cubicBezTo>
                  <a:pt x="2144" y="2502"/>
                  <a:pt x="2123" y="2502"/>
                  <a:pt x="2123" y="2513"/>
                </a:cubicBezTo>
                <a:cubicBezTo>
                  <a:pt x="2123" y="2513"/>
                  <a:pt x="2113" y="2513"/>
                  <a:pt x="2113" y="2523"/>
                </a:cubicBezTo>
                <a:cubicBezTo>
                  <a:pt x="1997" y="2597"/>
                  <a:pt x="1861" y="2618"/>
                  <a:pt x="1734" y="2618"/>
                </a:cubicBezTo>
                <a:lnTo>
                  <a:pt x="1703" y="2618"/>
                </a:lnTo>
                <a:cubicBezTo>
                  <a:pt x="1577" y="2618"/>
                  <a:pt x="1440" y="2576"/>
                  <a:pt x="1325" y="2513"/>
                </a:cubicBezTo>
                <a:cubicBezTo>
                  <a:pt x="1325" y="2513"/>
                  <a:pt x="1314" y="2513"/>
                  <a:pt x="1314" y="2502"/>
                </a:cubicBezTo>
                <a:cubicBezTo>
                  <a:pt x="1314" y="2502"/>
                  <a:pt x="1293" y="2502"/>
                  <a:pt x="1293" y="2492"/>
                </a:cubicBezTo>
                <a:cubicBezTo>
                  <a:pt x="1177" y="2418"/>
                  <a:pt x="1083" y="2313"/>
                  <a:pt x="1020" y="2208"/>
                </a:cubicBezTo>
                <a:cubicBezTo>
                  <a:pt x="1020" y="2208"/>
                  <a:pt x="1020" y="2198"/>
                  <a:pt x="1009" y="2198"/>
                </a:cubicBezTo>
                <a:cubicBezTo>
                  <a:pt x="1009" y="2198"/>
                  <a:pt x="1009" y="2187"/>
                  <a:pt x="999" y="2187"/>
                </a:cubicBezTo>
                <a:cubicBezTo>
                  <a:pt x="925" y="2071"/>
                  <a:pt x="904" y="1935"/>
                  <a:pt x="904" y="1809"/>
                </a:cubicBezTo>
                <a:lnTo>
                  <a:pt x="904" y="1788"/>
                </a:lnTo>
                <a:lnTo>
                  <a:pt x="904" y="1777"/>
                </a:lnTo>
                <a:cubicBezTo>
                  <a:pt x="904" y="1651"/>
                  <a:pt x="946" y="1514"/>
                  <a:pt x="1009" y="1399"/>
                </a:cubicBezTo>
                <a:cubicBezTo>
                  <a:pt x="1009" y="1399"/>
                  <a:pt x="1009" y="1388"/>
                  <a:pt x="1020" y="1388"/>
                </a:cubicBezTo>
                <a:cubicBezTo>
                  <a:pt x="1020" y="1388"/>
                  <a:pt x="1020" y="1367"/>
                  <a:pt x="1030" y="1367"/>
                </a:cubicBezTo>
                <a:cubicBezTo>
                  <a:pt x="1104" y="1252"/>
                  <a:pt x="1209" y="1157"/>
                  <a:pt x="1314" y="1094"/>
                </a:cubicBezTo>
                <a:cubicBezTo>
                  <a:pt x="1314" y="1094"/>
                  <a:pt x="1325" y="1094"/>
                  <a:pt x="1325" y="1083"/>
                </a:cubicBezTo>
                <a:lnTo>
                  <a:pt x="1335" y="1083"/>
                </a:lnTo>
                <a:cubicBezTo>
                  <a:pt x="1461" y="1020"/>
                  <a:pt x="1587" y="989"/>
                  <a:pt x="1724" y="978"/>
                </a:cubicBezTo>
                <a:close/>
                <a:moveTo>
                  <a:pt x="1419" y="1"/>
                </a:moveTo>
                <a:lnTo>
                  <a:pt x="1282" y="526"/>
                </a:lnTo>
                <a:cubicBezTo>
                  <a:pt x="1240" y="547"/>
                  <a:pt x="1198" y="558"/>
                  <a:pt x="1156" y="579"/>
                </a:cubicBezTo>
                <a:cubicBezTo>
                  <a:pt x="1125" y="600"/>
                  <a:pt x="1083" y="610"/>
                  <a:pt x="1062" y="621"/>
                </a:cubicBezTo>
                <a:cubicBezTo>
                  <a:pt x="1051" y="621"/>
                  <a:pt x="1051" y="631"/>
                  <a:pt x="1041" y="631"/>
                </a:cubicBezTo>
                <a:lnTo>
                  <a:pt x="1020" y="652"/>
                </a:lnTo>
                <a:cubicBezTo>
                  <a:pt x="957" y="684"/>
                  <a:pt x="894" y="737"/>
                  <a:pt x="820" y="789"/>
                </a:cubicBezTo>
                <a:lnTo>
                  <a:pt x="294" y="631"/>
                </a:lnTo>
                <a:lnTo>
                  <a:pt x="0" y="1146"/>
                </a:lnTo>
                <a:lnTo>
                  <a:pt x="389" y="1525"/>
                </a:lnTo>
                <a:cubicBezTo>
                  <a:pt x="410" y="1556"/>
                  <a:pt x="410" y="1577"/>
                  <a:pt x="389" y="1609"/>
                </a:cubicBezTo>
                <a:cubicBezTo>
                  <a:pt x="389" y="1630"/>
                  <a:pt x="389" y="1651"/>
                  <a:pt x="379" y="1672"/>
                </a:cubicBezTo>
                <a:lnTo>
                  <a:pt x="379" y="1704"/>
                </a:lnTo>
                <a:lnTo>
                  <a:pt x="379" y="1767"/>
                </a:lnTo>
                <a:lnTo>
                  <a:pt x="379" y="1777"/>
                </a:lnTo>
                <a:lnTo>
                  <a:pt x="379" y="1809"/>
                </a:lnTo>
                <a:lnTo>
                  <a:pt x="379" y="1830"/>
                </a:lnTo>
                <a:cubicBezTo>
                  <a:pt x="379" y="1914"/>
                  <a:pt x="389" y="1987"/>
                  <a:pt x="410" y="2082"/>
                </a:cubicBezTo>
                <a:lnTo>
                  <a:pt x="0" y="2450"/>
                </a:lnTo>
                <a:lnTo>
                  <a:pt x="284" y="2975"/>
                </a:lnTo>
                <a:lnTo>
                  <a:pt x="809" y="2818"/>
                </a:lnTo>
                <a:lnTo>
                  <a:pt x="862" y="2870"/>
                </a:lnTo>
                <a:cubicBezTo>
                  <a:pt x="873" y="2881"/>
                  <a:pt x="904" y="2891"/>
                  <a:pt x="915" y="2912"/>
                </a:cubicBezTo>
                <a:cubicBezTo>
                  <a:pt x="925" y="2912"/>
                  <a:pt x="925" y="2923"/>
                  <a:pt x="946" y="2923"/>
                </a:cubicBezTo>
                <a:cubicBezTo>
                  <a:pt x="957" y="2933"/>
                  <a:pt x="978" y="2944"/>
                  <a:pt x="999" y="2965"/>
                </a:cubicBezTo>
                <a:cubicBezTo>
                  <a:pt x="1009" y="2965"/>
                  <a:pt x="1009" y="2975"/>
                  <a:pt x="1020" y="2975"/>
                </a:cubicBezTo>
                <a:cubicBezTo>
                  <a:pt x="1030" y="2975"/>
                  <a:pt x="1030" y="2986"/>
                  <a:pt x="1051" y="2986"/>
                </a:cubicBezTo>
                <a:cubicBezTo>
                  <a:pt x="1072" y="2996"/>
                  <a:pt x="1104" y="3017"/>
                  <a:pt x="1135" y="3028"/>
                </a:cubicBezTo>
                <a:cubicBezTo>
                  <a:pt x="1177" y="3049"/>
                  <a:pt x="1230" y="3070"/>
                  <a:pt x="1272" y="3080"/>
                </a:cubicBezTo>
                <a:lnTo>
                  <a:pt x="1388" y="3606"/>
                </a:lnTo>
                <a:lnTo>
                  <a:pt x="1997" y="3606"/>
                </a:lnTo>
                <a:lnTo>
                  <a:pt x="2123" y="3080"/>
                </a:lnTo>
                <a:cubicBezTo>
                  <a:pt x="2165" y="3070"/>
                  <a:pt x="2218" y="3049"/>
                  <a:pt x="2260" y="3028"/>
                </a:cubicBezTo>
                <a:cubicBezTo>
                  <a:pt x="2281" y="3017"/>
                  <a:pt x="2323" y="2996"/>
                  <a:pt x="2344" y="2986"/>
                </a:cubicBezTo>
                <a:cubicBezTo>
                  <a:pt x="2365" y="2986"/>
                  <a:pt x="2365" y="2975"/>
                  <a:pt x="2376" y="2975"/>
                </a:cubicBezTo>
                <a:lnTo>
                  <a:pt x="2386" y="2965"/>
                </a:lnTo>
                <a:cubicBezTo>
                  <a:pt x="2397" y="2944"/>
                  <a:pt x="2418" y="2944"/>
                  <a:pt x="2428" y="2933"/>
                </a:cubicBezTo>
                <a:cubicBezTo>
                  <a:pt x="2439" y="2933"/>
                  <a:pt x="2439" y="2923"/>
                  <a:pt x="2449" y="2923"/>
                </a:cubicBezTo>
                <a:cubicBezTo>
                  <a:pt x="2502" y="2891"/>
                  <a:pt x="2544" y="2860"/>
                  <a:pt x="2586" y="2818"/>
                </a:cubicBezTo>
                <a:lnTo>
                  <a:pt x="3111" y="2975"/>
                </a:lnTo>
                <a:lnTo>
                  <a:pt x="3416" y="2460"/>
                </a:lnTo>
                <a:lnTo>
                  <a:pt x="3017" y="2082"/>
                </a:lnTo>
                <a:cubicBezTo>
                  <a:pt x="3027" y="2040"/>
                  <a:pt x="3027" y="2019"/>
                  <a:pt x="3027" y="1977"/>
                </a:cubicBezTo>
                <a:lnTo>
                  <a:pt x="3027" y="1935"/>
                </a:lnTo>
                <a:lnTo>
                  <a:pt x="3027" y="1872"/>
                </a:lnTo>
                <a:lnTo>
                  <a:pt x="3027" y="1830"/>
                </a:lnTo>
                <a:lnTo>
                  <a:pt x="3027" y="1809"/>
                </a:lnTo>
                <a:lnTo>
                  <a:pt x="3027" y="1777"/>
                </a:lnTo>
                <a:cubicBezTo>
                  <a:pt x="3027" y="1704"/>
                  <a:pt x="3017" y="1619"/>
                  <a:pt x="3006" y="1525"/>
                </a:cubicBezTo>
                <a:lnTo>
                  <a:pt x="3416" y="1157"/>
                </a:lnTo>
                <a:lnTo>
                  <a:pt x="3122" y="631"/>
                </a:lnTo>
                <a:lnTo>
                  <a:pt x="2596" y="789"/>
                </a:lnTo>
                <a:cubicBezTo>
                  <a:pt x="2554" y="758"/>
                  <a:pt x="2502" y="715"/>
                  <a:pt x="2470" y="684"/>
                </a:cubicBezTo>
                <a:cubicBezTo>
                  <a:pt x="2449" y="673"/>
                  <a:pt x="2428" y="663"/>
                  <a:pt x="2418" y="652"/>
                </a:cubicBezTo>
                <a:cubicBezTo>
                  <a:pt x="2397" y="652"/>
                  <a:pt x="2397" y="631"/>
                  <a:pt x="2386" y="631"/>
                </a:cubicBezTo>
                <a:cubicBezTo>
                  <a:pt x="2376" y="631"/>
                  <a:pt x="2376" y="621"/>
                  <a:pt x="2365" y="621"/>
                </a:cubicBezTo>
                <a:cubicBezTo>
                  <a:pt x="2334" y="610"/>
                  <a:pt x="2313" y="600"/>
                  <a:pt x="2271" y="579"/>
                </a:cubicBezTo>
                <a:cubicBezTo>
                  <a:pt x="2228" y="568"/>
                  <a:pt x="2176" y="547"/>
                  <a:pt x="2134" y="526"/>
                </a:cubicBezTo>
                <a:lnTo>
                  <a:pt x="201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375F4-CA4A-E5F2-ED1B-69A1219C2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08936"/>
            <a:ext cx="5242158" cy="32355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21A4-897B-A635-41ED-B5F55B11A4A6}"/>
              </a:ext>
            </a:extLst>
          </p:cNvPr>
          <p:cNvSpPr/>
          <p:nvPr/>
        </p:nvSpPr>
        <p:spPr>
          <a:xfrm>
            <a:off x="2838734" y="4305869"/>
            <a:ext cx="3057099" cy="4415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alatino Linotype" panose="02040502050505030304" pitchFamily="18" charset="0"/>
              </a:rPr>
              <a:t>THANK YOU !!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dustrial Machinery Maintenance and Restoration Company by Slidesgo">
  <a:themeElements>
    <a:clrScheme name="Simple Light">
      <a:dk1>
        <a:srgbClr val="FFFFFF"/>
      </a:dk1>
      <a:lt1>
        <a:srgbClr val="1F1F1F"/>
      </a:lt1>
      <a:dk2>
        <a:srgbClr val="B7B7B7"/>
      </a:dk2>
      <a:lt2>
        <a:srgbClr val="FF7C00"/>
      </a:lt2>
      <a:accent1>
        <a:srgbClr val="C30606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286</Words>
  <Application>Microsoft Office PowerPoint</Application>
  <PresentationFormat>On-screen Show (16:9)</PresentationFormat>
  <Paragraphs>39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Barlow Medium</vt:lpstr>
      <vt:lpstr>Ubuntu Condensed</vt:lpstr>
      <vt:lpstr>Barlow</vt:lpstr>
      <vt:lpstr>Roboto</vt:lpstr>
      <vt:lpstr>Arial</vt:lpstr>
      <vt:lpstr>Palatino Linotype</vt:lpstr>
      <vt:lpstr>Industrial Machinery Maintenance and Restoration Company by Slidesgo</vt:lpstr>
      <vt:lpstr>Predictive Maintenance in Smart Factories Using SAP Analytics Cloud: A Data-Driven Approach to Minimize Downtime and Optimize Maintenance Costs</vt:lpstr>
      <vt:lpstr>CONTENTS</vt:lpstr>
      <vt:lpstr>Why Predictive Maintenance?</vt:lpstr>
      <vt:lpstr>Uses Kaggle dataset with 10,000+ industrial IoT sensor records.  SAP Analytics Cloud enables:  Clustering machines by risk (High, Medium, Low). Predictive modeling with Smart Predict (e.g., Random Forest). Visualization via interactive dashboards.</vt:lpstr>
      <vt:lpstr>Technical Process &amp; Tools</vt:lpstr>
      <vt:lpstr>Business Impact</vt:lpstr>
      <vt:lpstr>Conclusion &amp; Future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Maintenance</dc:title>
  <dc:creator>Abdullah Al Noman</dc:creator>
  <cp:keywords>Noman</cp:keywords>
  <cp:lastModifiedBy>Abdullah Al Noman</cp:lastModifiedBy>
  <cp:revision>6</cp:revision>
  <dcterms:modified xsi:type="dcterms:W3CDTF">2025-06-29T19:19:39Z</dcterms:modified>
</cp:coreProperties>
</file>